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91" r:id="rId2"/>
  </p:sldMasterIdLst>
  <p:notesMasterIdLst>
    <p:notesMasterId r:id="rId33"/>
  </p:notesMasterIdLst>
  <p:sldIdLst>
    <p:sldId id="360" r:id="rId3"/>
    <p:sldId id="264" r:id="rId4"/>
    <p:sldId id="265" r:id="rId5"/>
    <p:sldId id="266" r:id="rId6"/>
    <p:sldId id="361" r:id="rId7"/>
    <p:sldId id="268" r:id="rId8"/>
    <p:sldId id="359" r:id="rId9"/>
    <p:sldId id="290" r:id="rId10"/>
    <p:sldId id="352" r:id="rId11"/>
    <p:sldId id="350" r:id="rId12"/>
    <p:sldId id="353" r:id="rId13"/>
    <p:sldId id="354" r:id="rId14"/>
    <p:sldId id="356" r:id="rId15"/>
    <p:sldId id="355" r:id="rId16"/>
    <p:sldId id="346" r:id="rId17"/>
    <p:sldId id="347" r:id="rId18"/>
    <p:sldId id="349" r:id="rId19"/>
    <p:sldId id="348" r:id="rId20"/>
    <p:sldId id="357" r:id="rId21"/>
    <p:sldId id="274" r:id="rId22"/>
    <p:sldId id="362" r:id="rId23"/>
    <p:sldId id="297" r:id="rId24"/>
    <p:sldId id="271" r:id="rId25"/>
    <p:sldId id="344" r:id="rId26"/>
    <p:sldId id="345" r:id="rId27"/>
    <p:sldId id="285" r:id="rId28"/>
    <p:sldId id="351" r:id="rId29"/>
    <p:sldId id="286" r:id="rId30"/>
    <p:sldId id="287" r:id="rId31"/>
    <p:sldId id="288"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2" clrIdx="0">
    <p:extLst>
      <p:ext uri="{19B8F6BF-5375-455C-9EA6-DF929625EA0E}">
        <p15:presenceInfo xmlns:p15="http://schemas.microsoft.com/office/powerpoint/2012/main" userId="S::urn:spo:anon#b52f01dc52d9f73cac747d648b0c3d9eb1e50397f9d40b9f4fc393e4e73c62a6::" providerId="AD"/>
      </p:ext>
    </p:extLst>
  </p:cmAuthor>
  <p:cmAuthor id="2" name="Jessica Tasney" initials="JT" lastIdx="54" clrIdx="1">
    <p:extLst>
      <p:ext uri="{19B8F6BF-5375-455C-9EA6-DF929625EA0E}">
        <p15:presenceInfo xmlns:p15="http://schemas.microsoft.com/office/powerpoint/2012/main" userId="S::j.tasney@worc.ac.uk::2d570c17-11dc-43c7-834f-56bf4e3f70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2D501-F69C-CA96-8783-5AF9530E711E}" v="2" dt="2021-11-11T16:41:16.861"/>
    <p1510:client id="{24787E03-07A9-533B-87F0-7D555C7A1BD0}" v="23" dt="2021-11-12T09:01:05.222"/>
    <p1510:client id="{317D16A9-C744-DE63-A1FA-4786F826BD7C}" v="1" dt="2021-11-15T11:42:22.952"/>
    <p1510:client id="{7C848D58-EB17-AD9D-4B91-CA8A4B2B5FB9}" v="7" dt="2021-11-15T11:38:00.675"/>
    <p1510:client id="{A4B2267F-D99C-C214-5D47-B36E5A0F360B}" v="24" dt="2021-11-12T11:51:43.308"/>
    <p1510:client id="{AFA2EB2C-500D-92C8-132A-9AE355B3FA85}" v="14" dt="2021-11-12T11:29:12.885"/>
    <p1510:client id="{B322A204-3176-490D-8974-A076F7990165}" v="55" dt="2021-11-11T17:04:24.099"/>
    <p1510:client id="{D6B23249-40F5-CF77-657F-D1642679EC94}" v="6" dt="2021-11-15T11:43:10.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Tasney" userId="S::j.tasney@worc.ac.uk::2d570c17-11dc-43c7-834f-56bf4e3f7043" providerId="AD" clId="Web-{24787E03-07A9-533B-87F0-7D555C7A1BD0}"/>
    <pc:docChg chg="modSld">
      <pc:chgData name="Jessica Tasney" userId="S::j.tasney@worc.ac.uk::2d570c17-11dc-43c7-834f-56bf4e3f7043" providerId="AD" clId="Web-{24787E03-07A9-533B-87F0-7D555C7A1BD0}" dt="2021-11-12T09:01:05.222" v="22" actId="20577"/>
      <pc:docMkLst>
        <pc:docMk/>
      </pc:docMkLst>
      <pc:sldChg chg="modSp">
        <pc:chgData name="Jessica Tasney" userId="S::j.tasney@worc.ac.uk::2d570c17-11dc-43c7-834f-56bf4e3f7043" providerId="AD" clId="Web-{24787E03-07A9-533B-87F0-7D555C7A1BD0}" dt="2021-11-12T09:01:05.222" v="22" actId="20577"/>
        <pc:sldMkLst>
          <pc:docMk/>
          <pc:sldMk cId="3171656545" sldId="290"/>
        </pc:sldMkLst>
        <pc:spChg chg="mod">
          <ac:chgData name="Jessica Tasney" userId="S::j.tasney@worc.ac.uk::2d570c17-11dc-43c7-834f-56bf4e3f7043" providerId="AD" clId="Web-{24787E03-07A9-533B-87F0-7D555C7A1BD0}" dt="2021-11-12T09:01:05.222" v="22" actId="20577"/>
          <ac:spMkLst>
            <pc:docMk/>
            <pc:sldMk cId="3171656545" sldId="290"/>
            <ac:spMk id="2" creationId="{F30EBC57-B6DA-43AA-B582-DE6E7265F1C7}"/>
          </ac:spMkLst>
        </pc:spChg>
      </pc:sldChg>
      <pc:sldChg chg="modSp">
        <pc:chgData name="Jessica Tasney" userId="S::j.tasney@worc.ac.uk::2d570c17-11dc-43c7-834f-56bf4e3f7043" providerId="AD" clId="Web-{24787E03-07A9-533B-87F0-7D555C7A1BD0}" dt="2021-11-11T20:49:12.977" v="16" actId="20577"/>
        <pc:sldMkLst>
          <pc:docMk/>
          <pc:sldMk cId="3692272095" sldId="344"/>
        </pc:sldMkLst>
        <pc:spChg chg="mod">
          <ac:chgData name="Jessica Tasney" userId="S::j.tasney@worc.ac.uk::2d570c17-11dc-43c7-834f-56bf4e3f7043" providerId="AD" clId="Web-{24787E03-07A9-533B-87F0-7D555C7A1BD0}" dt="2021-11-11T20:43:50.346" v="12" actId="14100"/>
          <ac:spMkLst>
            <pc:docMk/>
            <pc:sldMk cId="3692272095" sldId="344"/>
            <ac:spMk id="11" creationId="{F5A1177E-954E-4C12-978C-8435E2460339}"/>
          </ac:spMkLst>
        </pc:spChg>
        <pc:spChg chg="mod">
          <ac:chgData name="Jessica Tasney" userId="S::j.tasney@worc.ac.uk::2d570c17-11dc-43c7-834f-56bf4e3f7043" providerId="AD" clId="Web-{24787E03-07A9-533B-87F0-7D555C7A1BD0}" dt="2021-11-11T20:49:12.977" v="16" actId="20577"/>
          <ac:spMkLst>
            <pc:docMk/>
            <pc:sldMk cId="3692272095" sldId="344"/>
            <ac:spMk id="15" creationId="{C80C5596-10FA-4CBE-A2CE-7A1F4551A2AC}"/>
          </ac:spMkLst>
        </pc:spChg>
      </pc:sldChg>
    </pc:docChg>
  </pc:docChgLst>
  <pc:docChgLst>
    <pc:chgData clId="Web-{05B2D501-F69C-CA96-8783-5AF9530E711E}"/>
    <pc:docChg chg="modSld">
      <pc:chgData name="" userId="" providerId="" clId="Web-{05B2D501-F69C-CA96-8783-5AF9530E711E}" dt="2021-11-11T17:21:00.632" v="0"/>
      <pc:docMkLst>
        <pc:docMk/>
      </pc:docMkLst>
      <pc:sldChg chg="modNotes">
        <pc:chgData name="" userId="" providerId="" clId="Web-{05B2D501-F69C-CA96-8783-5AF9530E711E}" dt="2021-11-11T17:21:00.632" v="0"/>
        <pc:sldMkLst>
          <pc:docMk/>
          <pc:sldMk cId="3692272095" sldId="344"/>
        </pc:sldMkLst>
      </pc:sldChg>
    </pc:docChg>
  </pc:docChgLst>
  <pc:docChgLst>
    <pc:chgData name="Sian Evans" userId="271d70c7-607c-4608-a663-6d9d3b8c94e4" providerId="ADAL" clId="{EE6DF3DE-0F78-4B6A-A333-C47598CF9453}"/>
    <pc:docChg chg="undo redo custSel addSld delSld modSld sldOrd">
      <pc:chgData name="Sian Evans" userId="271d70c7-607c-4608-a663-6d9d3b8c94e4" providerId="ADAL" clId="{EE6DF3DE-0F78-4B6A-A333-C47598CF9453}" dt="2021-08-01T16:00:57.255" v="2778" actId="20577"/>
      <pc:docMkLst>
        <pc:docMk/>
      </pc:docMkLst>
      <pc:sldChg chg="del">
        <pc:chgData name="Sian Evans" userId="271d70c7-607c-4608-a663-6d9d3b8c94e4" providerId="ADAL" clId="{EE6DF3DE-0F78-4B6A-A333-C47598CF9453}" dt="2021-08-01T16:00:04.058" v="2740" actId="47"/>
        <pc:sldMkLst>
          <pc:docMk/>
          <pc:sldMk cId="2719722660" sldId="259"/>
        </pc:sldMkLst>
      </pc:sldChg>
      <pc:sldChg chg="ord">
        <pc:chgData name="Sian Evans" userId="271d70c7-607c-4608-a663-6d9d3b8c94e4" providerId="ADAL" clId="{EE6DF3DE-0F78-4B6A-A333-C47598CF9453}" dt="2021-08-01T12:54:24.029" v="48" actId="20578"/>
        <pc:sldMkLst>
          <pc:docMk/>
          <pc:sldMk cId="1075348751" sldId="268"/>
        </pc:sldMkLst>
      </pc:sldChg>
      <pc:sldChg chg="del">
        <pc:chgData name="Sian Evans" userId="271d70c7-607c-4608-a663-6d9d3b8c94e4" providerId="ADAL" clId="{EE6DF3DE-0F78-4B6A-A333-C47598CF9453}" dt="2021-08-01T12:54:10.208" v="42" actId="47"/>
        <pc:sldMkLst>
          <pc:docMk/>
          <pc:sldMk cId="451532620" sldId="269"/>
        </pc:sldMkLst>
      </pc:sldChg>
      <pc:sldChg chg="add modNotesTx">
        <pc:chgData name="Sian Evans" userId="271d70c7-607c-4608-a663-6d9d3b8c94e4" providerId="ADAL" clId="{EE6DF3DE-0F78-4B6A-A333-C47598CF9453}" dt="2021-08-01T15:46:53.028" v="2377" actId="20577"/>
        <pc:sldMkLst>
          <pc:docMk/>
          <pc:sldMk cId="33521138" sldId="270"/>
        </pc:sldMkLst>
      </pc:sldChg>
      <pc:sldChg chg="del ord">
        <pc:chgData name="Sian Evans" userId="271d70c7-607c-4608-a663-6d9d3b8c94e4" providerId="ADAL" clId="{EE6DF3DE-0F78-4B6A-A333-C47598CF9453}" dt="2021-08-01T12:54:20.678" v="45" actId="2696"/>
        <pc:sldMkLst>
          <pc:docMk/>
          <pc:sldMk cId="1766366156" sldId="270"/>
        </pc:sldMkLst>
      </pc:sldChg>
      <pc:sldChg chg="addSp delSp modSp del mod ord modNotesTx">
        <pc:chgData name="Sian Evans" userId="271d70c7-607c-4608-a663-6d9d3b8c94e4" providerId="ADAL" clId="{EE6DF3DE-0F78-4B6A-A333-C47598CF9453}" dt="2021-08-01T14:18:22.185" v="892" actId="2696"/>
        <pc:sldMkLst>
          <pc:docMk/>
          <pc:sldMk cId="70590210" sldId="271"/>
        </pc:sldMkLst>
        <pc:spChg chg="mod">
          <ac:chgData name="Sian Evans" userId="271d70c7-607c-4608-a663-6d9d3b8c94e4" providerId="ADAL" clId="{EE6DF3DE-0F78-4B6A-A333-C47598CF9453}" dt="2021-08-01T13:01:19.189" v="99" actId="6549"/>
          <ac:spMkLst>
            <pc:docMk/>
            <pc:sldMk cId="70590210" sldId="271"/>
            <ac:spMk id="2" creationId="{AE497FCE-A935-0447-9B70-7505A2050CE2}"/>
          </ac:spMkLst>
        </pc:spChg>
        <pc:spChg chg="add del mod">
          <ac:chgData name="Sian Evans" userId="271d70c7-607c-4608-a663-6d9d3b8c94e4" providerId="ADAL" clId="{EE6DF3DE-0F78-4B6A-A333-C47598CF9453}" dt="2021-08-01T13:06:47.324" v="150" actId="478"/>
          <ac:spMkLst>
            <pc:docMk/>
            <pc:sldMk cId="70590210" sldId="271"/>
            <ac:spMk id="4" creationId="{DBDA3DB4-DF2C-4218-818B-ECA0CC407519}"/>
          </ac:spMkLst>
        </pc:spChg>
        <pc:spChg chg="del mod">
          <ac:chgData name="Sian Evans" userId="271d70c7-607c-4608-a663-6d9d3b8c94e4" providerId="ADAL" clId="{EE6DF3DE-0F78-4B6A-A333-C47598CF9453}" dt="2021-08-01T13:06:44.271" v="149" actId="478"/>
          <ac:spMkLst>
            <pc:docMk/>
            <pc:sldMk cId="70590210" sldId="271"/>
            <ac:spMk id="5" creationId="{82123CED-11A6-E542-93C5-C3FBF66D4BBC}"/>
          </ac:spMkLst>
        </pc:spChg>
        <pc:picChg chg="add mod">
          <ac:chgData name="Sian Evans" userId="271d70c7-607c-4608-a663-6d9d3b8c94e4" providerId="ADAL" clId="{EE6DF3DE-0F78-4B6A-A333-C47598CF9453}" dt="2021-08-01T13:01:38.464" v="102" actId="14100"/>
          <ac:picMkLst>
            <pc:docMk/>
            <pc:sldMk cId="70590210" sldId="271"/>
            <ac:picMk id="6" creationId="{0D609CF4-F002-4F6C-A3D6-7EA62B8947FB}"/>
          </ac:picMkLst>
        </pc:picChg>
        <pc:picChg chg="del">
          <ac:chgData name="Sian Evans" userId="271d70c7-607c-4608-a663-6d9d3b8c94e4" providerId="ADAL" clId="{EE6DF3DE-0F78-4B6A-A333-C47598CF9453}" dt="2021-08-01T13:01:07.571" v="62" actId="478"/>
          <ac:picMkLst>
            <pc:docMk/>
            <pc:sldMk cId="70590210" sldId="271"/>
            <ac:picMk id="11" creationId="{FB2EE667-1B5E-5943-AFA2-015552D82257}"/>
          </ac:picMkLst>
        </pc:picChg>
      </pc:sldChg>
      <pc:sldChg chg="add">
        <pc:chgData name="Sian Evans" userId="271d70c7-607c-4608-a663-6d9d3b8c94e4" providerId="ADAL" clId="{EE6DF3DE-0F78-4B6A-A333-C47598CF9453}" dt="2021-08-01T14:18:30.055" v="893"/>
        <pc:sldMkLst>
          <pc:docMk/>
          <pc:sldMk cId="584199470" sldId="271"/>
        </pc:sldMkLst>
      </pc:sldChg>
      <pc:sldChg chg="modSp del mod ord">
        <pc:chgData name="Sian Evans" userId="271d70c7-607c-4608-a663-6d9d3b8c94e4" providerId="ADAL" clId="{EE6DF3DE-0F78-4B6A-A333-C47598CF9453}" dt="2021-08-01T13:14:27.251" v="268" actId="47"/>
        <pc:sldMkLst>
          <pc:docMk/>
          <pc:sldMk cId="3002445437" sldId="272"/>
        </pc:sldMkLst>
        <pc:spChg chg="mod">
          <ac:chgData name="Sian Evans" userId="271d70c7-607c-4608-a663-6d9d3b8c94e4" providerId="ADAL" clId="{EE6DF3DE-0F78-4B6A-A333-C47598CF9453}" dt="2021-08-01T13:13:04.454" v="232" actId="20577"/>
          <ac:spMkLst>
            <pc:docMk/>
            <pc:sldMk cId="3002445437" sldId="272"/>
            <ac:spMk id="3" creationId="{AB6F555F-D42B-6C44-A0D8-6A3229F3EFD3}"/>
          </ac:spMkLst>
        </pc:spChg>
      </pc:sldChg>
      <pc:sldChg chg="addSp delSp modSp add del mod">
        <pc:chgData name="Sian Evans" userId="271d70c7-607c-4608-a663-6d9d3b8c94e4" providerId="ADAL" clId="{EE6DF3DE-0F78-4B6A-A333-C47598CF9453}" dt="2021-08-01T15:23:27.132" v="2116" actId="47"/>
        <pc:sldMkLst>
          <pc:docMk/>
          <pc:sldMk cId="0" sldId="273"/>
        </pc:sldMkLst>
        <pc:spChg chg="add del mod">
          <ac:chgData name="Sian Evans" userId="271d70c7-607c-4608-a663-6d9d3b8c94e4" providerId="ADAL" clId="{EE6DF3DE-0F78-4B6A-A333-C47598CF9453}" dt="2021-08-01T15:22:36.384" v="2108" actId="478"/>
          <ac:spMkLst>
            <pc:docMk/>
            <pc:sldMk cId="0" sldId="273"/>
            <ac:spMk id="3" creationId="{A14E30B1-E001-46AF-B3FC-338CD8D2B059}"/>
          </ac:spMkLst>
        </pc:spChg>
        <pc:spChg chg="del mod">
          <ac:chgData name="Sian Evans" userId="271d70c7-607c-4608-a663-6d9d3b8c94e4" providerId="ADAL" clId="{EE6DF3DE-0F78-4B6A-A333-C47598CF9453}" dt="2021-08-01T15:22:34.171" v="2107" actId="478"/>
          <ac:spMkLst>
            <pc:docMk/>
            <pc:sldMk cId="0" sldId="273"/>
            <ac:spMk id="262" creationId="{00000000-0000-0000-0000-000000000000}"/>
          </ac:spMkLst>
        </pc:spChg>
        <pc:spChg chg="del mod">
          <ac:chgData name="Sian Evans" userId="271d70c7-607c-4608-a663-6d9d3b8c94e4" providerId="ADAL" clId="{EE6DF3DE-0F78-4B6A-A333-C47598CF9453}" dt="2021-08-01T15:22:39.662" v="2109" actId="21"/>
          <ac:spMkLst>
            <pc:docMk/>
            <pc:sldMk cId="0" sldId="273"/>
            <ac:spMk id="263" creationId="{00000000-0000-0000-0000-000000000000}"/>
          </ac:spMkLst>
        </pc:spChg>
        <pc:spChg chg="del">
          <ac:chgData name="Sian Evans" userId="271d70c7-607c-4608-a663-6d9d3b8c94e4" providerId="ADAL" clId="{EE6DF3DE-0F78-4B6A-A333-C47598CF9453}" dt="2021-08-01T15:22:39.662" v="2109" actId="21"/>
          <ac:spMkLst>
            <pc:docMk/>
            <pc:sldMk cId="0" sldId="273"/>
            <ac:spMk id="265" creationId="{00000000-0000-0000-0000-000000000000}"/>
          </ac:spMkLst>
        </pc:spChg>
        <pc:spChg chg="del">
          <ac:chgData name="Sian Evans" userId="271d70c7-607c-4608-a663-6d9d3b8c94e4" providerId="ADAL" clId="{EE6DF3DE-0F78-4B6A-A333-C47598CF9453}" dt="2021-08-01T15:22:39.662" v="2109" actId="21"/>
          <ac:spMkLst>
            <pc:docMk/>
            <pc:sldMk cId="0" sldId="273"/>
            <ac:spMk id="266" creationId="{00000000-0000-0000-0000-000000000000}"/>
          </ac:spMkLst>
        </pc:spChg>
        <pc:spChg chg="del">
          <ac:chgData name="Sian Evans" userId="271d70c7-607c-4608-a663-6d9d3b8c94e4" providerId="ADAL" clId="{EE6DF3DE-0F78-4B6A-A333-C47598CF9453}" dt="2021-08-01T15:22:39.662" v="2109" actId="21"/>
          <ac:spMkLst>
            <pc:docMk/>
            <pc:sldMk cId="0" sldId="273"/>
            <ac:spMk id="267" creationId="{00000000-0000-0000-0000-000000000000}"/>
          </ac:spMkLst>
        </pc:spChg>
        <pc:spChg chg="del">
          <ac:chgData name="Sian Evans" userId="271d70c7-607c-4608-a663-6d9d3b8c94e4" providerId="ADAL" clId="{EE6DF3DE-0F78-4B6A-A333-C47598CF9453}" dt="2021-08-01T15:22:39.662" v="2109" actId="21"/>
          <ac:spMkLst>
            <pc:docMk/>
            <pc:sldMk cId="0" sldId="273"/>
            <ac:spMk id="268" creationId="{00000000-0000-0000-0000-000000000000}"/>
          </ac:spMkLst>
        </pc:spChg>
        <pc:spChg chg="del mod">
          <ac:chgData name="Sian Evans" userId="271d70c7-607c-4608-a663-6d9d3b8c94e4" providerId="ADAL" clId="{EE6DF3DE-0F78-4B6A-A333-C47598CF9453}" dt="2021-08-01T15:21:57.823" v="2101" actId="21"/>
          <ac:spMkLst>
            <pc:docMk/>
            <pc:sldMk cId="0" sldId="273"/>
            <ac:spMk id="272" creationId="{00000000-0000-0000-0000-000000000000}"/>
          </ac:spMkLst>
        </pc:spChg>
        <pc:grpChg chg="del">
          <ac:chgData name="Sian Evans" userId="271d70c7-607c-4608-a663-6d9d3b8c94e4" providerId="ADAL" clId="{EE6DF3DE-0F78-4B6A-A333-C47598CF9453}" dt="2021-08-01T15:22:39.662" v="2109" actId="21"/>
          <ac:grpSpMkLst>
            <pc:docMk/>
            <pc:sldMk cId="0" sldId="273"/>
            <ac:grpSpMk id="269" creationId="{00000000-0000-0000-0000-000000000000}"/>
          </ac:grpSpMkLst>
        </pc:grpChg>
        <pc:picChg chg="del">
          <ac:chgData name="Sian Evans" userId="271d70c7-607c-4608-a663-6d9d3b8c94e4" providerId="ADAL" clId="{EE6DF3DE-0F78-4B6A-A333-C47598CF9453}" dt="2021-08-01T15:19:20.768" v="2094" actId="478"/>
          <ac:picMkLst>
            <pc:docMk/>
            <pc:sldMk cId="0" sldId="273"/>
            <ac:picMk id="264" creationId="{00000000-0000-0000-0000-000000000000}"/>
          </ac:picMkLst>
        </pc:picChg>
      </pc:sldChg>
      <pc:sldChg chg="del">
        <pc:chgData name="Sian Evans" userId="271d70c7-607c-4608-a663-6d9d3b8c94e4" providerId="ADAL" clId="{EE6DF3DE-0F78-4B6A-A333-C47598CF9453}" dt="2021-08-01T13:16:32.987" v="272" actId="47"/>
        <pc:sldMkLst>
          <pc:docMk/>
          <pc:sldMk cId="3437844328" sldId="273"/>
        </pc:sldMkLst>
      </pc:sldChg>
      <pc:sldChg chg="delSp modSp add mod">
        <pc:chgData name="Sian Evans" userId="271d70c7-607c-4608-a663-6d9d3b8c94e4" providerId="ADAL" clId="{EE6DF3DE-0F78-4B6A-A333-C47598CF9453}" dt="2021-08-01T15:27:44.369" v="2169" actId="1076"/>
        <pc:sldMkLst>
          <pc:docMk/>
          <pc:sldMk cId="0" sldId="274"/>
        </pc:sldMkLst>
        <pc:spChg chg="mod">
          <ac:chgData name="Sian Evans" userId="271d70c7-607c-4608-a663-6d9d3b8c94e4" providerId="ADAL" clId="{EE6DF3DE-0F78-4B6A-A333-C47598CF9453}" dt="2021-08-01T15:19:35.553" v="2097" actId="14100"/>
          <ac:spMkLst>
            <pc:docMk/>
            <pc:sldMk cId="0" sldId="274"/>
            <ac:spMk id="280" creationId="{00000000-0000-0000-0000-000000000000}"/>
          </ac:spMkLst>
        </pc:spChg>
        <pc:spChg chg="mod">
          <ac:chgData name="Sian Evans" userId="271d70c7-607c-4608-a663-6d9d3b8c94e4" providerId="ADAL" clId="{EE6DF3DE-0F78-4B6A-A333-C47598CF9453}" dt="2021-08-01T15:27:44.369" v="2169" actId="1076"/>
          <ac:spMkLst>
            <pc:docMk/>
            <pc:sldMk cId="0" sldId="274"/>
            <ac:spMk id="281" creationId="{00000000-0000-0000-0000-000000000000}"/>
          </ac:spMkLst>
        </pc:spChg>
        <pc:picChg chg="del">
          <ac:chgData name="Sian Evans" userId="271d70c7-607c-4608-a663-6d9d3b8c94e4" providerId="ADAL" clId="{EE6DF3DE-0F78-4B6A-A333-C47598CF9453}" dt="2021-08-01T15:19:25.705" v="2095" actId="478"/>
          <ac:picMkLst>
            <pc:docMk/>
            <pc:sldMk cId="0" sldId="274"/>
            <ac:picMk id="282" creationId="{00000000-0000-0000-0000-000000000000}"/>
          </ac:picMkLst>
        </pc:picChg>
        <pc:picChg chg="del">
          <ac:chgData name="Sian Evans" userId="271d70c7-607c-4608-a663-6d9d3b8c94e4" providerId="ADAL" clId="{EE6DF3DE-0F78-4B6A-A333-C47598CF9453}" dt="2021-08-01T15:19:42.425" v="2098" actId="478"/>
          <ac:picMkLst>
            <pc:docMk/>
            <pc:sldMk cId="0" sldId="274"/>
            <ac:picMk id="283" creationId="{00000000-0000-0000-0000-000000000000}"/>
          </ac:picMkLst>
        </pc:picChg>
      </pc:sldChg>
      <pc:sldChg chg="del">
        <pc:chgData name="Sian Evans" userId="271d70c7-607c-4608-a663-6d9d3b8c94e4" providerId="ADAL" clId="{EE6DF3DE-0F78-4B6A-A333-C47598CF9453}" dt="2021-08-01T13:16:46.459" v="273" actId="47"/>
        <pc:sldMkLst>
          <pc:docMk/>
          <pc:sldMk cId="1745951072" sldId="274"/>
        </pc:sldMkLst>
      </pc:sldChg>
      <pc:sldChg chg="del">
        <pc:chgData name="Sian Evans" userId="271d70c7-607c-4608-a663-6d9d3b8c94e4" providerId="ADAL" clId="{EE6DF3DE-0F78-4B6A-A333-C47598CF9453}" dt="2021-08-01T14:03:57.726" v="882" actId="47"/>
        <pc:sldMkLst>
          <pc:docMk/>
          <pc:sldMk cId="1085078796" sldId="275"/>
        </pc:sldMkLst>
      </pc:sldChg>
      <pc:sldChg chg="del">
        <pc:chgData name="Sian Evans" userId="271d70c7-607c-4608-a663-6d9d3b8c94e4" providerId="ADAL" clId="{EE6DF3DE-0F78-4B6A-A333-C47598CF9453}" dt="2021-08-01T14:03:59.840" v="883" actId="47"/>
        <pc:sldMkLst>
          <pc:docMk/>
          <pc:sldMk cId="979006274" sldId="277"/>
        </pc:sldMkLst>
      </pc:sldChg>
      <pc:sldChg chg="del">
        <pc:chgData name="Sian Evans" userId="271d70c7-607c-4608-a663-6d9d3b8c94e4" providerId="ADAL" clId="{EE6DF3DE-0F78-4B6A-A333-C47598CF9453}" dt="2021-08-01T14:04:11.517" v="884" actId="47"/>
        <pc:sldMkLst>
          <pc:docMk/>
          <pc:sldMk cId="394127318" sldId="278"/>
        </pc:sldMkLst>
      </pc:sldChg>
      <pc:sldChg chg="del">
        <pc:chgData name="Sian Evans" userId="271d70c7-607c-4608-a663-6d9d3b8c94e4" providerId="ADAL" clId="{EE6DF3DE-0F78-4B6A-A333-C47598CF9453}" dt="2021-08-01T14:04:14.272" v="885" actId="47"/>
        <pc:sldMkLst>
          <pc:docMk/>
          <pc:sldMk cId="1850945699" sldId="279"/>
        </pc:sldMkLst>
      </pc:sldChg>
      <pc:sldChg chg="del">
        <pc:chgData name="Sian Evans" userId="271d70c7-607c-4608-a663-6d9d3b8c94e4" providerId="ADAL" clId="{EE6DF3DE-0F78-4B6A-A333-C47598CF9453}" dt="2021-08-01T14:04:20.867" v="886" actId="47"/>
        <pc:sldMkLst>
          <pc:docMk/>
          <pc:sldMk cId="997504519" sldId="280"/>
        </pc:sldMkLst>
      </pc:sldChg>
      <pc:sldChg chg="addSp delSp del mod addAnim delAnim">
        <pc:chgData name="Sian Evans" userId="271d70c7-607c-4608-a663-6d9d3b8c94e4" providerId="ADAL" clId="{EE6DF3DE-0F78-4B6A-A333-C47598CF9453}" dt="2021-08-01T14:08:07.223" v="889" actId="2696"/>
        <pc:sldMkLst>
          <pc:docMk/>
          <pc:sldMk cId="3034534389" sldId="281"/>
        </pc:sldMkLst>
        <pc:picChg chg="add del">
          <ac:chgData name="Sian Evans" userId="271d70c7-607c-4608-a663-6d9d3b8c94e4" providerId="ADAL" clId="{EE6DF3DE-0F78-4B6A-A333-C47598CF9453}" dt="2021-08-01T14:08:01.121" v="888" actId="21"/>
          <ac:picMkLst>
            <pc:docMk/>
            <pc:sldMk cId="3034534389" sldId="281"/>
            <ac:picMk id="7" creationId="{58DDEA1E-16DA-FB41-A7A9-6BD11C3B1622}"/>
          </ac:picMkLst>
        </pc:picChg>
      </pc:sldChg>
      <pc:sldChg chg="del">
        <pc:chgData name="Sian Evans" userId="271d70c7-607c-4608-a663-6d9d3b8c94e4" providerId="ADAL" clId="{EE6DF3DE-0F78-4B6A-A333-C47598CF9453}" dt="2021-08-01T14:09:17.505" v="890" actId="2696"/>
        <pc:sldMkLst>
          <pc:docMk/>
          <pc:sldMk cId="3011854595" sldId="282"/>
        </pc:sldMkLst>
      </pc:sldChg>
      <pc:sldChg chg="del">
        <pc:chgData name="Sian Evans" userId="271d70c7-607c-4608-a663-6d9d3b8c94e4" providerId="ADAL" clId="{EE6DF3DE-0F78-4B6A-A333-C47598CF9453}" dt="2021-08-01T14:11:10.872" v="891" actId="2696"/>
        <pc:sldMkLst>
          <pc:docMk/>
          <pc:sldMk cId="2405422672" sldId="283"/>
        </pc:sldMkLst>
      </pc:sldChg>
      <pc:sldChg chg="del">
        <pc:chgData name="Sian Evans" userId="271d70c7-607c-4608-a663-6d9d3b8c94e4" providerId="ADAL" clId="{EE6DF3DE-0F78-4B6A-A333-C47598CF9453}" dt="2021-08-01T14:11:10.872" v="891" actId="2696"/>
        <pc:sldMkLst>
          <pc:docMk/>
          <pc:sldMk cId="990202642" sldId="284"/>
        </pc:sldMkLst>
      </pc:sldChg>
      <pc:sldChg chg="modSp mod">
        <pc:chgData name="Sian Evans" userId="271d70c7-607c-4608-a663-6d9d3b8c94e4" providerId="ADAL" clId="{EE6DF3DE-0F78-4B6A-A333-C47598CF9453}" dt="2021-08-01T15:41:44.267" v="2217" actId="20577"/>
        <pc:sldMkLst>
          <pc:docMk/>
          <pc:sldMk cId="309890320" sldId="285"/>
        </pc:sldMkLst>
        <pc:spChg chg="mod">
          <ac:chgData name="Sian Evans" userId="271d70c7-607c-4608-a663-6d9d3b8c94e4" providerId="ADAL" clId="{EE6DF3DE-0F78-4B6A-A333-C47598CF9453}" dt="2021-08-01T15:41:44.267" v="2217" actId="20577"/>
          <ac:spMkLst>
            <pc:docMk/>
            <pc:sldMk cId="309890320" sldId="285"/>
            <ac:spMk id="2" creationId="{C9EE3CEA-FBFD-0A44-8784-BBA08B4B8BD6}"/>
          </ac:spMkLst>
        </pc:spChg>
      </pc:sldChg>
      <pc:sldChg chg="modSp mod">
        <pc:chgData name="Sian Evans" userId="271d70c7-607c-4608-a663-6d9d3b8c94e4" providerId="ADAL" clId="{EE6DF3DE-0F78-4B6A-A333-C47598CF9453}" dt="2021-08-01T14:21:38.711" v="898" actId="20577"/>
        <pc:sldMkLst>
          <pc:docMk/>
          <pc:sldMk cId="1800438190" sldId="286"/>
        </pc:sldMkLst>
        <pc:spChg chg="mod">
          <ac:chgData name="Sian Evans" userId="271d70c7-607c-4608-a663-6d9d3b8c94e4" providerId="ADAL" clId="{EE6DF3DE-0F78-4B6A-A333-C47598CF9453}" dt="2021-08-01T14:21:38.711" v="898" actId="20577"/>
          <ac:spMkLst>
            <pc:docMk/>
            <pc:sldMk cId="1800438190" sldId="286"/>
            <ac:spMk id="2" creationId="{C9EE3CEA-FBFD-0A44-8784-BBA08B4B8BD6}"/>
          </ac:spMkLst>
        </pc:spChg>
      </pc:sldChg>
      <pc:sldChg chg="addSp delSp modSp mod">
        <pc:chgData name="Sian Evans" userId="271d70c7-607c-4608-a663-6d9d3b8c94e4" providerId="ADAL" clId="{EE6DF3DE-0F78-4B6A-A333-C47598CF9453}" dt="2021-08-01T15:46:11.812" v="2332" actId="478"/>
        <pc:sldMkLst>
          <pc:docMk/>
          <pc:sldMk cId="1971481528" sldId="288"/>
        </pc:sldMkLst>
        <pc:spChg chg="mod">
          <ac:chgData name="Sian Evans" userId="271d70c7-607c-4608-a663-6d9d3b8c94e4" providerId="ADAL" clId="{EE6DF3DE-0F78-4B6A-A333-C47598CF9453}" dt="2021-08-01T15:45:57.768" v="2330" actId="20577"/>
          <ac:spMkLst>
            <pc:docMk/>
            <pc:sldMk cId="1971481528" sldId="288"/>
            <ac:spMk id="3" creationId="{AB6F555F-D42B-6C44-A0D8-6A3229F3EFD3}"/>
          </ac:spMkLst>
        </pc:spChg>
        <pc:spChg chg="del">
          <ac:chgData name="Sian Evans" userId="271d70c7-607c-4608-a663-6d9d3b8c94e4" providerId="ADAL" clId="{EE6DF3DE-0F78-4B6A-A333-C47598CF9453}" dt="2021-08-01T15:46:04.753" v="2331" actId="478"/>
          <ac:spMkLst>
            <pc:docMk/>
            <pc:sldMk cId="1971481528" sldId="288"/>
            <ac:spMk id="4" creationId="{FE62BB7F-0927-FC45-88E3-FD0CD051722C}"/>
          </ac:spMkLst>
        </pc:spChg>
        <pc:spChg chg="add del mod">
          <ac:chgData name="Sian Evans" userId="271d70c7-607c-4608-a663-6d9d3b8c94e4" providerId="ADAL" clId="{EE6DF3DE-0F78-4B6A-A333-C47598CF9453}" dt="2021-08-01T15:46:11.812" v="2332" actId="478"/>
          <ac:spMkLst>
            <pc:docMk/>
            <pc:sldMk cId="1971481528" sldId="288"/>
            <ac:spMk id="6" creationId="{72193745-38C6-4E43-AB50-343816D5A565}"/>
          </ac:spMkLst>
        </pc:spChg>
      </pc:sldChg>
      <pc:sldChg chg="del">
        <pc:chgData name="Sian Evans" userId="271d70c7-607c-4608-a663-6d9d3b8c94e4" providerId="ADAL" clId="{EE6DF3DE-0F78-4B6A-A333-C47598CF9453}" dt="2021-08-01T15:46:32.173" v="2333" actId="47"/>
        <pc:sldMkLst>
          <pc:docMk/>
          <pc:sldMk cId="1931363269" sldId="289"/>
        </pc:sldMkLst>
      </pc:sldChg>
      <pc:sldChg chg="addSp delSp modSp mod">
        <pc:chgData name="Sian Evans" userId="271d70c7-607c-4608-a663-6d9d3b8c94e4" providerId="ADAL" clId="{EE6DF3DE-0F78-4B6A-A333-C47598CF9453}" dt="2021-08-01T14:32:08.781" v="1449" actId="20577"/>
        <pc:sldMkLst>
          <pc:docMk/>
          <pc:sldMk cId="3171656545" sldId="290"/>
        </pc:sldMkLst>
        <pc:spChg chg="mod">
          <ac:chgData name="Sian Evans" userId="271d70c7-607c-4608-a663-6d9d3b8c94e4" providerId="ADAL" clId="{EE6DF3DE-0F78-4B6A-A333-C47598CF9453}" dt="2021-08-01T14:32:08.781" v="1449" actId="20577"/>
          <ac:spMkLst>
            <pc:docMk/>
            <pc:sldMk cId="3171656545" sldId="290"/>
            <ac:spMk id="2" creationId="{F30EBC57-B6DA-43AA-B582-DE6E7265F1C7}"/>
          </ac:spMkLst>
        </pc:spChg>
        <pc:spChg chg="del">
          <ac:chgData name="Sian Evans" userId="271d70c7-607c-4608-a663-6d9d3b8c94e4" providerId="ADAL" clId="{EE6DF3DE-0F78-4B6A-A333-C47598CF9453}" dt="2021-08-01T14:25:09.487" v="1110" actId="478"/>
          <ac:spMkLst>
            <pc:docMk/>
            <pc:sldMk cId="3171656545" sldId="290"/>
            <ac:spMk id="4" creationId="{E0264B8C-151F-431E-AB7D-72D08DABAF9D}"/>
          </ac:spMkLst>
        </pc:spChg>
        <pc:picChg chg="add del">
          <ac:chgData name="Sian Evans" userId="271d70c7-607c-4608-a663-6d9d3b8c94e4" providerId="ADAL" clId="{EE6DF3DE-0F78-4B6A-A333-C47598CF9453}" dt="2021-08-01T12:56:14.259" v="51"/>
          <ac:picMkLst>
            <pc:docMk/>
            <pc:sldMk cId="3171656545" sldId="290"/>
            <ac:picMk id="1026" creationId="{EA483CCE-8179-48EC-8B19-04FEEB1CFF1A}"/>
          </ac:picMkLst>
        </pc:picChg>
        <pc:picChg chg="add del">
          <ac:chgData name="Sian Evans" userId="271d70c7-607c-4608-a663-6d9d3b8c94e4" providerId="ADAL" clId="{EE6DF3DE-0F78-4B6A-A333-C47598CF9453}" dt="2021-08-01T12:56:18.992" v="53"/>
          <ac:picMkLst>
            <pc:docMk/>
            <pc:sldMk cId="3171656545" sldId="290"/>
            <ac:picMk id="1028" creationId="{93EEE6C3-5907-4A55-9F83-34A6D0C07B29}"/>
          </ac:picMkLst>
        </pc:picChg>
        <pc:picChg chg="add del">
          <ac:chgData name="Sian Evans" userId="271d70c7-607c-4608-a663-6d9d3b8c94e4" providerId="ADAL" clId="{EE6DF3DE-0F78-4B6A-A333-C47598CF9453}" dt="2021-08-01T12:57:33.497" v="55"/>
          <ac:picMkLst>
            <pc:docMk/>
            <pc:sldMk cId="3171656545" sldId="290"/>
            <ac:picMk id="1030" creationId="{984EEB93-C032-4113-9738-66C6F93E5387}"/>
          </ac:picMkLst>
        </pc:picChg>
      </pc:sldChg>
      <pc:sldChg chg="addSp delSp modSp add mod setBg delDesignElem">
        <pc:chgData name="Sian Evans" userId="271d70c7-607c-4608-a663-6d9d3b8c94e4" providerId="ADAL" clId="{EE6DF3DE-0F78-4B6A-A333-C47598CF9453}" dt="2021-08-01T14:20:49.902" v="897" actId="478"/>
        <pc:sldMkLst>
          <pc:docMk/>
          <pc:sldMk cId="1647183687" sldId="297"/>
        </pc:sldMkLst>
        <pc:spChg chg="del">
          <ac:chgData name="Sian Evans" userId="271d70c7-607c-4608-a663-6d9d3b8c94e4" providerId="ADAL" clId="{EE6DF3DE-0F78-4B6A-A333-C47598CF9453}" dt="2021-08-01T14:20:45.282" v="896" actId="478"/>
          <ac:spMkLst>
            <pc:docMk/>
            <pc:sldMk cId="1647183687" sldId="297"/>
            <ac:spMk id="4" creationId="{FE62BB7F-0927-FC45-88E3-FD0CD051722C}"/>
          </ac:spMkLst>
        </pc:spChg>
        <pc:spChg chg="add del mod">
          <ac:chgData name="Sian Evans" userId="271d70c7-607c-4608-a663-6d9d3b8c94e4" providerId="ADAL" clId="{EE6DF3DE-0F78-4B6A-A333-C47598CF9453}" dt="2021-08-01T14:20:49.902" v="897" actId="478"/>
          <ac:spMkLst>
            <pc:docMk/>
            <pc:sldMk cId="1647183687" sldId="297"/>
            <ac:spMk id="8" creationId="{EFF6343F-74CE-42DA-8746-42B6173EC043}"/>
          </ac:spMkLst>
        </pc:spChg>
        <pc:spChg chg="del">
          <ac:chgData name="Sian Evans" userId="271d70c7-607c-4608-a663-6d9d3b8c94e4" providerId="ADAL" clId="{EE6DF3DE-0F78-4B6A-A333-C47598CF9453}" dt="2021-08-01T14:20:30.286" v="895"/>
          <ac:spMkLst>
            <pc:docMk/>
            <pc:sldMk cId="1647183687" sldId="297"/>
            <ac:spMk id="17" creationId="{1DB7C82F-AB7E-4F0C-B829-FA1B9C415180}"/>
          </ac:spMkLst>
        </pc:spChg>
      </pc:sldChg>
      <pc:sldChg chg="delSp modSp add del mod delCm">
        <pc:chgData name="Sian Evans" userId="271d70c7-607c-4608-a663-6d9d3b8c94e4" providerId="ADAL" clId="{EE6DF3DE-0F78-4B6A-A333-C47598CF9453}" dt="2021-08-01T13:12:25.082" v="194" actId="47"/>
        <pc:sldMkLst>
          <pc:docMk/>
          <pc:sldMk cId="3364396527" sldId="301"/>
        </pc:sldMkLst>
        <pc:spChg chg="mod">
          <ac:chgData name="Sian Evans" userId="271d70c7-607c-4608-a663-6d9d3b8c94e4" providerId="ADAL" clId="{EE6DF3DE-0F78-4B6A-A333-C47598CF9453}" dt="2021-08-01T13:08:11.385" v="162" actId="21"/>
          <ac:spMkLst>
            <pc:docMk/>
            <pc:sldMk cId="3364396527" sldId="301"/>
            <ac:spMk id="12" creationId="{CA9244D2-D056-45E9-928A-4BA9064BC71F}"/>
          </ac:spMkLst>
        </pc:spChg>
        <pc:picChg chg="del">
          <ac:chgData name="Sian Evans" userId="271d70c7-607c-4608-a663-6d9d3b8c94e4" providerId="ADAL" clId="{EE6DF3DE-0F78-4B6A-A333-C47598CF9453}" dt="2021-08-01T12:59:32.693" v="57" actId="478"/>
          <ac:picMkLst>
            <pc:docMk/>
            <pc:sldMk cId="3364396527" sldId="301"/>
            <ac:picMk id="2" creationId="{1E608DCF-9340-440A-A22D-F5B4CA6D433B}"/>
          </ac:picMkLst>
        </pc:picChg>
        <pc:picChg chg="del mod">
          <ac:chgData name="Sian Evans" userId="271d70c7-607c-4608-a663-6d9d3b8c94e4" providerId="ADAL" clId="{EE6DF3DE-0F78-4B6A-A333-C47598CF9453}" dt="2021-08-01T13:07:20.954" v="152" actId="21"/>
          <ac:picMkLst>
            <pc:docMk/>
            <pc:sldMk cId="3364396527" sldId="301"/>
            <ac:picMk id="1028" creationId="{3FF66E49-F3B0-4A4B-B95E-5198C357CD45}"/>
          </ac:picMkLst>
        </pc:picChg>
      </pc:sldChg>
      <pc:sldChg chg="addSp delSp modSp add del mod modAnim delCm">
        <pc:chgData name="Sian Evans" userId="271d70c7-607c-4608-a663-6d9d3b8c94e4" providerId="ADAL" clId="{EE6DF3DE-0F78-4B6A-A333-C47598CF9453}" dt="2021-08-01T13:08:29.697" v="168" actId="47"/>
        <pc:sldMkLst>
          <pc:docMk/>
          <pc:sldMk cId="168016094" sldId="302"/>
        </pc:sldMkLst>
        <pc:spChg chg="add del mod">
          <ac:chgData name="Sian Evans" userId="271d70c7-607c-4608-a663-6d9d3b8c94e4" providerId="ADAL" clId="{EE6DF3DE-0F78-4B6A-A333-C47598CF9453}" dt="2021-08-01T13:05:14.447" v="139" actId="478"/>
          <ac:spMkLst>
            <pc:docMk/>
            <pc:sldMk cId="168016094" sldId="302"/>
            <ac:spMk id="3" creationId="{7E4C0E7E-C4A1-4377-9B83-4213D0BF32AD}"/>
          </ac:spMkLst>
        </pc:spChg>
        <pc:spChg chg="del">
          <ac:chgData name="Sian Evans" userId="271d70c7-607c-4608-a663-6d9d3b8c94e4" providerId="ADAL" clId="{EE6DF3DE-0F78-4B6A-A333-C47598CF9453}" dt="2021-08-01T13:05:09.886" v="138" actId="478"/>
          <ac:spMkLst>
            <pc:docMk/>
            <pc:sldMk cId="168016094" sldId="302"/>
            <ac:spMk id="4" creationId="{2343A337-10BA-483A-85DE-359E5F9B1322}"/>
          </ac:spMkLst>
        </pc:spChg>
        <pc:spChg chg="del">
          <ac:chgData name="Sian Evans" userId="271d70c7-607c-4608-a663-6d9d3b8c94e4" providerId="ADAL" clId="{EE6DF3DE-0F78-4B6A-A333-C47598CF9453}" dt="2021-08-01T13:05:21.726" v="140" actId="21"/>
          <ac:spMkLst>
            <pc:docMk/>
            <pc:sldMk cId="168016094" sldId="302"/>
            <ac:spMk id="6"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8"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9"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10"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11"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13"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14"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16"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17"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18"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19" creationId="{00000000-0000-0000-0000-000000000000}"/>
          </ac:spMkLst>
        </pc:spChg>
        <pc:spChg chg="del">
          <ac:chgData name="Sian Evans" userId="271d70c7-607c-4608-a663-6d9d3b8c94e4" providerId="ADAL" clId="{EE6DF3DE-0F78-4B6A-A333-C47598CF9453}" dt="2021-08-01T13:05:21.726" v="140" actId="21"/>
          <ac:spMkLst>
            <pc:docMk/>
            <pc:sldMk cId="168016094" sldId="302"/>
            <ac:spMk id="20" creationId="{00000000-0000-0000-0000-000000000000}"/>
          </ac:spMkLst>
        </pc:spChg>
        <pc:picChg chg="add del mod">
          <ac:chgData name="Sian Evans" userId="271d70c7-607c-4608-a663-6d9d3b8c94e4" providerId="ADAL" clId="{EE6DF3DE-0F78-4B6A-A333-C47598CF9453}" dt="2021-08-01T13:07:26.209" v="154"/>
          <ac:picMkLst>
            <pc:docMk/>
            <pc:sldMk cId="168016094" sldId="302"/>
            <ac:picMk id="21" creationId="{3446A494-02EE-4B8A-952E-8EAB4AF9C684}"/>
          </ac:picMkLst>
        </pc:picChg>
        <pc:picChg chg="del">
          <ac:chgData name="Sian Evans" userId="271d70c7-607c-4608-a663-6d9d3b8c94e4" providerId="ADAL" clId="{EE6DF3DE-0F78-4B6A-A333-C47598CF9453}" dt="2021-08-01T13:05:21.726" v="140" actId="21"/>
          <ac:picMkLst>
            <pc:docMk/>
            <pc:sldMk cId="168016094" sldId="302"/>
            <ac:picMk id="3074" creationId="{EFE0E897-ECE1-431D-8A58-E7A3E36C46A2}"/>
          </ac:picMkLst>
        </pc:picChg>
      </pc:sldChg>
      <pc:sldChg chg="new del">
        <pc:chgData name="Sian Evans" userId="271d70c7-607c-4608-a663-6d9d3b8c94e4" providerId="ADAL" clId="{EE6DF3DE-0F78-4B6A-A333-C47598CF9453}" dt="2021-08-01T13:03:28.372" v="107" actId="47"/>
        <pc:sldMkLst>
          <pc:docMk/>
          <pc:sldMk cId="1444251581" sldId="303"/>
        </pc:sldMkLst>
      </pc:sldChg>
      <pc:sldChg chg="delSp modSp add del mod">
        <pc:chgData name="Sian Evans" userId="271d70c7-607c-4608-a663-6d9d3b8c94e4" providerId="ADAL" clId="{EE6DF3DE-0F78-4B6A-A333-C47598CF9453}" dt="2021-08-01T13:21:15.162" v="309" actId="47"/>
        <pc:sldMkLst>
          <pc:docMk/>
          <pc:sldMk cId="438574598" sldId="304"/>
        </pc:sldMkLst>
        <pc:spChg chg="del">
          <ac:chgData name="Sian Evans" userId="271d70c7-607c-4608-a663-6d9d3b8c94e4" providerId="ADAL" clId="{EE6DF3DE-0F78-4B6A-A333-C47598CF9453}" dt="2021-08-01T13:20:24.855" v="301" actId="21"/>
          <ac:spMkLst>
            <pc:docMk/>
            <pc:sldMk cId="438574598" sldId="304"/>
            <ac:spMk id="3" creationId="{5A66B662-2438-4365-9914-9994902ECF54}"/>
          </ac:spMkLst>
        </pc:spChg>
        <pc:spChg chg="del">
          <ac:chgData name="Sian Evans" userId="271d70c7-607c-4608-a663-6d9d3b8c94e4" providerId="ADAL" clId="{EE6DF3DE-0F78-4B6A-A333-C47598CF9453}" dt="2021-08-01T13:20:24.855" v="301" actId="21"/>
          <ac:spMkLst>
            <pc:docMk/>
            <pc:sldMk cId="438574598" sldId="304"/>
            <ac:spMk id="7" creationId="{E5AC1470-9A4D-41B7-ACA2-A4DD223285AA}"/>
          </ac:spMkLst>
        </pc:spChg>
        <pc:spChg chg="del mod">
          <ac:chgData name="Sian Evans" userId="271d70c7-607c-4608-a663-6d9d3b8c94e4" providerId="ADAL" clId="{EE6DF3DE-0F78-4B6A-A333-C47598CF9453}" dt="2021-08-01T13:20:21.980" v="300" actId="478"/>
          <ac:spMkLst>
            <pc:docMk/>
            <pc:sldMk cId="438574598" sldId="304"/>
            <ac:spMk id="9" creationId="{EA56F30E-C3E3-4103-938B-476E1C51F5F6}"/>
          </ac:spMkLst>
        </pc:spChg>
        <pc:spChg chg="del">
          <ac:chgData name="Sian Evans" userId="271d70c7-607c-4608-a663-6d9d3b8c94e4" providerId="ADAL" clId="{EE6DF3DE-0F78-4B6A-A333-C47598CF9453}" dt="2021-08-01T13:20:24.855" v="301" actId="21"/>
          <ac:spMkLst>
            <pc:docMk/>
            <pc:sldMk cId="438574598" sldId="304"/>
            <ac:spMk id="13" creationId="{0D19D122-2C62-4E62-9A24-90430A6C92FB}"/>
          </ac:spMkLst>
        </pc:spChg>
        <pc:picChg chg="del">
          <ac:chgData name="Sian Evans" userId="271d70c7-607c-4608-a663-6d9d3b8c94e4" providerId="ADAL" clId="{EE6DF3DE-0F78-4B6A-A333-C47598CF9453}" dt="2021-08-01T13:20:24.855" v="301" actId="21"/>
          <ac:picMkLst>
            <pc:docMk/>
            <pc:sldMk cId="438574598" sldId="304"/>
            <ac:picMk id="6" creationId="{A865DDEA-521E-4DCC-B4E3-38D0EFF8B425}"/>
          </ac:picMkLst>
        </pc:picChg>
      </pc:sldChg>
      <pc:sldChg chg="delSp modSp add del mod delAnim">
        <pc:chgData name="Sian Evans" userId="271d70c7-607c-4608-a663-6d9d3b8c94e4" providerId="ADAL" clId="{EE6DF3DE-0F78-4B6A-A333-C47598CF9453}" dt="2021-08-01T13:14:36.981" v="270" actId="47"/>
        <pc:sldMkLst>
          <pc:docMk/>
          <pc:sldMk cId="2314840640" sldId="320"/>
        </pc:sldMkLst>
        <pc:spChg chg="del mod">
          <ac:chgData name="Sian Evans" userId="271d70c7-607c-4608-a663-6d9d3b8c94e4" providerId="ADAL" clId="{EE6DF3DE-0F78-4B6A-A333-C47598CF9453}" dt="2021-08-01T13:13:40.866" v="237" actId="478"/>
          <ac:spMkLst>
            <pc:docMk/>
            <pc:sldMk cId="2314840640" sldId="320"/>
            <ac:spMk id="2" creationId="{00000000-0000-0000-0000-000000000000}"/>
          </ac:spMkLst>
        </pc:spChg>
        <pc:spChg chg="del">
          <ac:chgData name="Sian Evans" userId="271d70c7-607c-4608-a663-6d9d3b8c94e4" providerId="ADAL" clId="{EE6DF3DE-0F78-4B6A-A333-C47598CF9453}" dt="2021-08-01T13:13:46.171" v="238" actId="21"/>
          <ac:spMkLst>
            <pc:docMk/>
            <pc:sldMk cId="2314840640" sldId="320"/>
            <ac:spMk id="3" creationId="{EE666305-9308-48B0-ABB0-D35833F1EFD3}"/>
          </ac:spMkLst>
        </pc:spChg>
        <pc:spChg chg="del">
          <ac:chgData name="Sian Evans" userId="271d70c7-607c-4608-a663-6d9d3b8c94e4" providerId="ADAL" clId="{EE6DF3DE-0F78-4B6A-A333-C47598CF9453}" dt="2021-08-01T13:13:46.171" v="238" actId="21"/>
          <ac:spMkLst>
            <pc:docMk/>
            <pc:sldMk cId="2314840640" sldId="320"/>
            <ac:spMk id="12" creationId="{00000000-0000-0000-0000-000000000000}"/>
          </ac:spMkLst>
        </pc:spChg>
        <pc:spChg chg="del">
          <ac:chgData name="Sian Evans" userId="271d70c7-607c-4608-a663-6d9d3b8c94e4" providerId="ADAL" clId="{EE6DF3DE-0F78-4B6A-A333-C47598CF9453}" dt="2021-08-01T13:13:46.171" v="238" actId="21"/>
          <ac:spMkLst>
            <pc:docMk/>
            <pc:sldMk cId="2314840640" sldId="320"/>
            <ac:spMk id="15" creationId="{00000000-0000-0000-0000-000000000000}"/>
          </ac:spMkLst>
        </pc:spChg>
        <pc:spChg chg="del">
          <ac:chgData name="Sian Evans" userId="271d70c7-607c-4608-a663-6d9d3b8c94e4" providerId="ADAL" clId="{EE6DF3DE-0F78-4B6A-A333-C47598CF9453}" dt="2021-08-01T13:13:46.171" v="238" actId="21"/>
          <ac:spMkLst>
            <pc:docMk/>
            <pc:sldMk cId="2314840640" sldId="320"/>
            <ac:spMk id="16" creationId="{00000000-0000-0000-0000-000000000000}"/>
          </ac:spMkLst>
        </pc:spChg>
        <pc:spChg chg="del">
          <ac:chgData name="Sian Evans" userId="271d70c7-607c-4608-a663-6d9d3b8c94e4" providerId="ADAL" clId="{EE6DF3DE-0F78-4B6A-A333-C47598CF9453}" dt="2021-08-01T13:13:46.171" v="238" actId="21"/>
          <ac:spMkLst>
            <pc:docMk/>
            <pc:sldMk cId="2314840640" sldId="320"/>
            <ac:spMk id="18" creationId="{00000000-0000-0000-0000-000000000000}"/>
          </ac:spMkLst>
        </pc:spChg>
        <pc:spChg chg="del">
          <ac:chgData name="Sian Evans" userId="271d70c7-607c-4608-a663-6d9d3b8c94e4" providerId="ADAL" clId="{EE6DF3DE-0F78-4B6A-A333-C47598CF9453}" dt="2021-08-01T13:13:46.171" v="238" actId="21"/>
          <ac:spMkLst>
            <pc:docMk/>
            <pc:sldMk cId="2314840640" sldId="320"/>
            <ac:spMk id="19" creationId="{00000000-0000-0000-0000-000000000000}"/>
          </ac:spMkLst>
        </pc:spChg>
        <pc:spChg chg="del">
          <ac:chgData name="Sian Evans" userId="271d70c7-607c-4608-a663-6d9d3b8c94e4" providerId="ADAL" clId="{EE6DF3DE-0F78-4B6A-A333-C47598CF9453}" dt="2021-08-01T13:13:46.171" v="238" actId="21"/>
          <ac:spMkLst>
            <pc:docMk/>
            <pc:sldMk cId="2314840640" sldId="320"/>
            <ac:spMk id="22" creationId="{20B21370-3DFC-4517-B010-EDD59758AC81}"/>
          </ac:spMkLst>
        </pc:spChg>
        <pc:spChg chg="del">
          <ac:chgData name="Sian Evans" userId="271d70c7-607c-4608-a663-6d9d3b8c94e4" providerId="ADAL" clId="{EE6DF3DE-0F78-4B6A-A333-C47598CF9453}" dt="2021-08-01T13:13:46.171" v="238" actId="21"/>
          <ac:spMkLst>
            <pc:docMk/>
            <pc:sldMk cId="2314840640" sldId="320"/>
            <ac:spMk id="34" creationId="{7B5E03B3-8DF9-4798-B715-90B9F846B46D}"/>
          </ac:spMkLst>
        </pc:spChg>
        <pc:spChg chg="del">
          <ac:chgData name="Sian Evans" userId="271d70c7-607c-4608-a663-6d9d3b8c94e4" providerId="ADAL" clId="{EE6DF3DE-0F78-4B6A-A333-C47598CF9453}" dt="2021-08-01T13:13:46.171" v="238" actId="21"/>
          <ac:spMkLst>
            <pc:docMk/>
            <pc:sldMk cId="2314840640" sldId="320"/>
            <ac:spMk id="36" creationId="{ADE96386-6067-4D92-AAF3-942353655704}"/>
          </ac:spMkLst>
        </pc:spChg>
        <pc:spChg chg="del">
          <ac:chgData name="Sian Evans" userId="271d70c7-607c-4608-a663-6d9d3b8c94e4" providerId="ADAL" clId="{EE6DF3DE-0F78-4B6A-A333-C47598CF9453}" dt="2021-08-01T13:13:46.171" v="238" actId="21"/>
          <ac:spMkLst>
            <pc:docMk/>
            <pc:sldMk cId="2314840640" sldId="320"/>
            <ac:spMk id="37" creationId="{E8400E02-74FE-4A54-B516-E713E298248A}"/>
          </ac:spMkLst>
        </pc:spChg>
        <pc:spChg chg="del">
          <ac:chgData name="Sian Evans" userId="271d70c7-607c-4608-a663-6d9d3b8c94e4" providerId="ADAL" clId="{EE6DF3DE-0F78-4B6A-A333-C47598CF9453}" dt="2021-08-01T13:13:46.171" v="238" actId="21"/>
          <ac:spMkLst>
            <pc:docMk/>
            <pc:sldMk cId="2314840640" sldId="320"/>
            <ac:spMk id="40" creationId="{6C72AE26-FE1E-4D5B-8C45-9AAB33FD4453}"/>
          </ac:spMkLst>
        </pc:spChg>
        <pc:spChg chg="del">
          <ac:chgData name="Sian Evans" userId="271d70c7-607c-4608-a663-6d9d3b8c94e4" providerId="ADAL" clId="{EE6DF3DE-0F78-4B6A-A333-C47598CF9453}" dt="2021-08-01T13:13:46.171" v="238" actId="21"/>
          <ac:spMkLst>
            <pc:docMk/>
            <pc:sldMk cId="2314840640" sldId="320"/>
            <ac:spMk id="41" creationId="{DE1913A1-4AD0-4528-919F-FCD08511EC7D}"/>
          </ac:spMkLst>
        </pc:spChg>
      </pc:sldChg>
      <pc:sldChg chg="delSp modSp add del mod">
        <pc:chgData name="Sian Evans" userId="271d70c7-607c-4608-a663-6d9d3b8c94e4" providerId="ADAL" clId="{EE6DF3DE-0F78-4B6A-A333-C47598CF9453}" dt="2021-08-01T13:19:54.591" v="296" actId="2696"/>
        <pc:sldMkLst>
          <pc:docMk/>
          <pc:sldMk cId="990008731" sldId="336"/>
        </pc:sldMkLst>
        <pc:spChg chg="del mod">
          <ac:chgData name="Sian Evans" userId="271d70c7-607c-4608-a663-6d9d3b8c94e4" providerId="ADAL" clId="{EE6DF3DE-0F78-4B6A-A333-C47598CF9453}" dt="2021-08-01T13:18:40.248" v="281" actId="478"/>
          <ac:spMkLst>
            <pc:docMk/>
            <pc:sldMk cId="990008731" sldId="336"/>
            <ac:spMk id="2" creationId="{00000000-0000-0000-0000-000000000000}"/>
          </ac:spMkLst>
        </pc:spChg>
        <pc:spChg chg="del">
          <ac:chgData name="Sian Evans" userId="271d70c7-607c-4608-a663-6d9d3b8c94e4" providerId="ADAL" clId="{EE6DF3DE-0F78-4B6A-A333-C47598CF9453}" dt="2021-08-01T13:18:47.446" v="283" actId="21"/>
          <ac:spMkLst>
            <pc:docMk/>
            <pc:sldMk cId="990008731" sldId="336"/>
            <ac:spMk id="5" creationId="{B157C65C-EC04-405F-8383-EA77D64DCC99}"/>
          </ac:spMkLst>
        </pc:spChg>
        <pc:spChg chg="del mod">
          <ac:chgData name="Sian Evans" userId="271d70c7-607c-4608-a663-6d9d3b8c94e4" providerId="ADAL" clId="{EE6DF3DE-0F78-4B6A-A333-C47598CF9453}" dt="2021-08-01T13:18:47.446" v="283" actId="21"/>
          <ac:spMkLst>
            <pc:docMk/>
            <pc:sldMk cId="990008731" sldId="336"/>
            <ac:spMk id="6" creationId="{EB2CD0FE-F7D2-45F3-8E91-5708CD59D707}"/>
          </ac:spMkLst>
        </pc:spChg>
        <pc:picChg chg="del">
          <ac:chgData name="Sian Evans" userId="271d70c7-607c-4608-a663-6d9d3b8c94e4" providerId="ADAL" clId="{EE6DF3DE-0F78-4B6A-A333-C47598CF9453}" dt="2021-08-01T13:18:44.023" v="282" actId="478"/>
          <ac:picMkLst>
            <pc:docMk/>
            <pc:sldMk cId="990008731" sldId="336"/>
            <ac:picMk id="8" creationId="{D7070BBE-2D54-41C5-8A3F-57E5DBFDA822}"/>
          </ac:picMkLst>
        </pc:picChg>
        <pc:picChg chg="del">
          <ac:chgData name="Sian Evans" userId="271d70c7-607c-4608-a663-6d9d3b8c94e4" providerId="ADAL" clId="{EE6DF3DE-0F78-4B6A-A333-C47598CF9453}" dt="2021-08-01T13:18:47.446" v="283" actId="21"/>
          <ac:picMkLst>
            <pc:docMk/>
            <pc:sldMk cId="990008731" sldId="336"/>
            <ac:picMk id="5122" creationId="{F506853D-864A-421F-8E54-4162C3EEAF92}"/>
          </ac:picMkLst>
        </pc:picChg>
      </pc:sldChg>
      <pc:sldChg chg="delSp modSp add del mod ord">
        <pc:chgData name="Sian Evans" userId="271d70c7-607c-4608-a663-6d9d3b8c94e4" providerId="ADAL" clId="{EE6DF3DE-0F78-4B6A-A333-C47598CF9453}" dt="2021-08-01T13:12:23.054" v="193" actId="47"/>
        <pc:sldMkLst>
          <pc:docMk/>
          <pc:sldMk cId="1308960196" sldId="343"/>
        </pc:sldMkLst>
        <pc:spChg chg="del mod">
          <ac:chgData name="Sian Evans" userId="271d70c7-607c-4608-a663-6d9d3b8c94e4" providerId="ADAL" clId="{EE6DF3DE-0F78-4B6A-A333-C47598CF9453}" dt="2021-08-01T13:09:13.791" v="174" actId="478"/>
          <ac:spMkLst>
            <pc:docMk/>
            <pc:sldMk cId="1308960196" sldId="343"/>
            <ac:spMk id="2" creationId="{00000000-0000-0000-0000-000000000000}"/>
          </ac:spMkLst>
        </pc:spChg>
        <pc:spChg chg="del">
          <ac:chgData name="Sian Evans" userId="271d70c7-607c-4608-a663-6d9d3b8c94e4" providerId="ADAL" clId="{EE6DF3DE-0F78-4B6A-A333-C47598CF9453}" dt="2021-08-01T13:09:19.170" v="176" actId="21"/>
          <ac:spMkLst>
            <pc:docMk/>
            <pc:sldMk cId="1308960196" sldId="343"/>
            <ac:spMk id="3" creationId="{7CE526FB-13B6-4CBA-A6C5-9B9666510EEB}"/>
          </ac:spMkLst>
        </pc:spChg>
        <pc:spChg chg="del">
          <ac:chgData name="Sian Evans" userId="271d70c7-607c-4608-a663-6d9d3b8c94e4" providerId="ADAL" clId="{EE6DF3DE-0F78-4B6A-A333-C47598CF9453}" dt="2021-08-01T13:09:19.170" v="176" actId="21"/>
          <ac:spMkLst>
            <pc:docMk/>
            <pc:sldMk cId="1308960196" sldId="343"/>
            <ac:spMk id="4" creationId="{96720BC3-7F9E-4BFE-A586-D57C9D31E6D9}"/>
          </ac:spMkLst>
        </pc:spChg>
        <pc:spChg chg="del">
          <ac:chgData name="Sian Evans" userId="271d70c7-607c-4608-a663-6d9d3b8c94e4" providerId="ADAL" clId="{EE6DF3DE-0F78-4B6A-A333-C47598CF9453}" dt="2021-08-01T13:09:19.170" v="176" actId="21"/>
          <ac:spMkLst>
            <pc:docMk/>
            <pc:sldMk cId="1308960196" sldId="343"/>
            <ac:spMk id="5" creationId="{40CE1BB7-8244-4707-BFED-71BA9A533AC1}"/>
          </ac:spMkLst>
        </pc:spChg>
        <pc:picChg chg="del">
          <ac:chgData name="Sian Evans" userId="271d70c7-607c-4608-a663-6d9d3b8c94e4" providerId="ADAL" clId="{EE6DF3DE-0F78-4B6A-A333-C47598CF9453}" dt="2021-08-01T13:09:16.170" v="175" actId="478"/>
          <ac:picMkLst>
            <pc:docMk/>
            <pc:sldMk cId="1308960196" sldId="343"/>
            <ac:picMk id="17" creationId="{205E3D47-743C-4715-A750-C552A3789C53}"/>
          </ac:picMkLst>
        </pc:picChg>
        <pc:picChg chg="del">
          <ac:chgData name="Sian Evans" userId="271d70c7-607c-4608-a663-6d9d3b8c94e4" providerId="ADAL" clId="{EE6DF3DE-0F78-4B6A-A333-C47598CF9453}" dt="2021-08-01T13:09:19.170" v="176" actId="21"/>
          <ac:picMkLst>
            <pc:docMk/>
            <pc:sldMk cId="1308960196" sldId="343"/>
            <ac:picMk id="4098" creationId="{8F35D707-DAEC-4097-9816-EC571FF0E243}"/>
          </ac:picMkLst>
        </pc:picChg>
        <pc:picChg chg="del">
          <ac:chgData name="Sian Evans" userId="271d70c7-607c-4608-a663-6d9d3b8c94e4" providerId="ADAL" clId="{EE6DF3DE-0F78-4B6A-A333-C47598CF9453}" dt="2021-08-01T13:09:19.170" v="176" actId="21"/>
          <ac:picMkLst>
            <pc:docMk/>
            <pc:sldMk cId="1308960196" sldId="343"/>
            <ac:picMk id="4102" creationId="{8EFD9F6A-160E-4208-A004-50AC909BFD13}"/>
          </ac:picMkLst>
        </pc:picChg>
      </pc:sldChg>
      <pc:sldChg chg="addSp delSp modSp new del mod modAnim modNotesTx">
        <pc:chgData name="Sian Evans" userId="271d70c7-607c-4608-a663-6d9d3b8c94e4" providerId="ADAL" clId="{EE6DF3DE-0F78-4B6A-A333-C47598CF9453}" dt="2021-08-01T14:18:22.185" v="892" actId="2696"/>
        <pc:sldMkLst>
          <pc:docMk/>
          <pc:sldMk cId="1182783917" sldId="344"/>
        </pc:sldMkLst>
        <pc:spChg chg="del mod">
          <ac:chgData name="Sian Evans" userId="271d70c7-607c-4608-a663-6d9d3b8c94e4" providerId="ADAL" clId="{EE6DF3DE-0F78-4B6A-A333-C47598CF9453}" dt="2021-08-01T13:59:56.421" v="596" actId="478"/>
          <ac:spMkLst>
            <pc:docMk/>
            <pc:sldMk cId="1182783917" sldId="344"/>
            <ac:spMk id="2" creationId="{258A1A04-BED0-462A-8E02-1CC0F5E14975}"/>
          </ac:spMkLst>
        </pc:spChg>
        <pc:spChg chg="mod">
          <ac:chgData name="Sian Evans" userId="271d70c7-607c-4608-a663-6d9d3b8c94e4" providerId="ADAL" clId="{EE6DF3DE-0F78-4B6A-A333-C47598CF9453}" dt="2021-08-01T13:05:33.530" v="142" actId="1076"/>
          <ac:spMkLst>
            <pc:docMk/>
            <pc:sldMk cId="1182783917" sldId="344"/>
            <ac:spMk id="3" creationId="{702AA3EC-11CB-4E5C-B26A-F947553F476D}"/>
          </ac:spMkLst>
        </pc:spChg>
        <pc:spChg chg="del">
          <ac:chgData name="Sian Evans" userId="271d70c7-607c-4608-a663-6d9d3b8c94e4" providerId="ADAL" clId="{EE6DF3DE-0F78-4B6A-A333-C47598CF9453}" dt="2021-08-01T13:06:15.223" v="147" actId="478"/>
          <ac:spMkLst>
            <pc:docMk/>
            <pc:sldMk cId="1182783917" sldId="344"/>
            <ac:spMk id="4" creationId="{FF2CCB7C-7A9F-4943-B6F6-77D875DBA978}"/>
          </ac:spMkLst>
        </pc:spChg>
        <pc:spChg chg="add mod">
          <ac:chgData name="Sian Evans" userId="271d70c7-607c-4608-a663-6d9d3b8c94e4" providerId="ADAL" clId="{EE6DF3DE-0F78-4B6A-A333-C47598CF9453}" dt="2021-08-01T13:05:26.255" v="141"/>
          <ac:spMkLst>
            <pc:docMk/>
            <pc:sldMk cId="1182783917" sldId="344"/>
            <ac:spMk id="5" creationId="{F7B15E4F-A6B6-4349-ADD6-6F6F89068FFC}"/>
          </ac:spMkLst>
        </pc:spChg>
        <pc:spChg chg="add mod">
          <ac:chgData name="Sian Evans" userId="271d70c7-607c-4608-a663-6d9d3b8c94e4" providerId="ADAL" clId="{EE6DF3DE-0F78-4B6A-A333-C47598CF9453}" dt="2021-08-01T13:05:26.255" v="141"/>
          <ac:spMkLst>
            <pc:docMk/>
            <pc:sldMk cId="1182783917" sldId="344"/>
            <ac:spMk id="6" creationId="{4518390A-B30B-48AC-AE34-29C237BD03E5}"/>
          </ac:spMkLst>
        </pc:spChg>
        <pc:spChg chg="add mod">
          <ac:chgData name="Sian Evans" userId="271d70c7-607c-4608-a663-6d9d3b8c94e4" providerId="ADAL" clId="{EE6DF3DE-0F78-4B6A-A333-C47598CF9453}" dt="2021-08-01T13:05:26.255" v="141"/>
          <ac:spMkLst>
            <pc:docMk/>
            <pc:sldMk cId="1182783917" sldId="344"/>
            <ac:spMk id="7" creationId="{21F63F98-5101-44BA-8C8C-5F6040654328}"/>
          </ac:spMkLst>
        </pc:spChg>
        <pc:spChg chg="add mod">
          <ac:chgData name="Sian Evans" userId="271d70c7-607c-4608-a663-6d9d3b8c94e4" providerId="ADAL" clId="{EE6DF3DE-0F78-4B6A-A333-C47598CF9453}" dt="2021-08-01T13:05:26.255" v="141"/>
          <ac:spMkLst>
            <pc:docMk/>
            <pc:sldMk cId="1182783917" sldId="344"/>
            <ac:spMk id="8" creationId="{B5E989F4-2AA8-4896-8BD1-57F1A2C88B1C}"/>
          </ac:spMkLst>
        </pc:spChg>
        <pc:spChg chg="add mod">
          <ac:chgData name="Sian Evans" userId="271d70c7-607c-4608-a663-6d9d3b8c94e4" providerId="ADAL" clId="{EE6DF3DE-0F78-4B6A-A333-C47598CF9453}" dt="2021-08-01T13:05:26.255" v="141"/>
          <ac:spMkLst>
            <pc:docMk/>
            <pc:sldMk cId="1182783917" sldId="344"/>
            <ac:spMk id="9" creationId="{319A0245-70FB-4661-AE64-0B035D2F0711}"/>
          </ac:spMkLst>
        </pc:spChg>
        <pc:spChg chg="add mod">
          <ac:chgData name="Sian Evans" userId="271d70c7-607c-4608-a663-6d9d3b8c94e4" providerId="ADAL" clId="{EE6DF3DE-0F78-4B6A-A333-C47598CF9453}" dt="2021-08-01T13:05:26.255" v="141"/>
          <ac:spMkLst>
            <pc:docMk/>
            <pc:sldMk cId="1182783917" sldId="344"/>
            <ac:spMk id="10" creationId="{0E532CFC-990C-4997-90C1-D75399EF5D5C}"/>
          </ac:spMkLst>
        </pc:spChg>
        <pc:spChg chg="add mod">
          <ac:chgData name="Sian Evans" userId="271d70c7-607c-4608-a663-6d9d3b8c94e4" providerId="ADAL" clId="{EE6DF3DE-0F78-4B6A-A333-C47598CF9453}" dt="2021-08-01T13:06:00.776" v="146" actId="14100"/>
          <ac:spMkLst>
            <pc:docMk/>
            <pc:sldMk cId="1182783917" sldId="344"/>
            <ac:spMk id="11" creationId="{F5A1177E-954E-4C12-978C-8435E2460339}"/>
          </ac:spMkLst>
        </pc:spChg>
        <pc:spChg chg="add mod">
          <ac:chgData name="Sian Evans" userId="271d70c7-607c-4608-a663-6d9d3b8c94e4" providerId="ADAL" clId="{EE6DF3DE-0F78-4B6A-A333-C47598CF9453}" dt="2021-08-01T13:05:26.255" v="141"/>
          <ac:spMkLst>
            <pc:docMk/>
            <pc:sldMk cId="1182783917" sldId="344"/>
            <ac:spMk id="12" creationId="{32769D12-3831-4295-8CBD-DAE7C554E82C}"/>
          </ac:spMkLst>
        </pc:spChg>
        <pc:spChg chg="add mod">
          <ac:chgData name="Sian Evans" userId="271d70c7-607c-4608-a663-6d9d3b8c94e4" providerId="ADAL" clId="{EE6DF3DE-0F78-4B6A-A333-C47598CF9453}" dt="2021-08-01T13:05:26.255" v="141"/>
          <ac:spMkLst>
            <pc:docMk/>
            <pc:sldMk cId="1182783917" sldId="344"/>
            <ac:spMk id="13" creationId="{0D44CDF1-C8D1-4676-93D7-D39321547396}"/>
          </ac:spMkLst>
        </pc:spChg>
        <pc:spChg chg="add mod">
          <ac:chgData name="Sian Evans" userId="271d70c7-607c-4608-a663-6d9d3b8c94e4" providerId="ADAL" clId="{EE6DF3DE-0F78-4B6A-A333-C47598CF9453}" dt="2021-08-01T13:05:26.255" v="141"/>
          <ac:spMkLst>
            <pc:docMk/>
            <pc:sldMk cId="1182783917" sldId="344"/>
            <ac:spMk id="14" creationId="{37682753-E9E9-421F-9678-1B3F04E15FF9}"/>
          </ac:spMkLst>
        </pc:spChg>
        <pc:spChg chg="add mod">
          <ac:chgData name="Sian Evans" userId="271d70c7-607c-4608-a663-6d9d3b8c94e4" providerId="ADAL" clId="{EE6DF3DE-0F78-4B6A-A333-C47598CF9453}" dt="2021-08-01T13:05:26.255" v="141"/>
          <ac:spMkLst>
            <pc:docMk/>
            <pc:sldMk cId="1182783917" sldId="344"/>
            <ac:spMk id="15" creationId="{C80C5596-10FA-4CBE-A2CE-7A1F4551A2AC}"/>
          </ac:spMkLst>
        </pc:spChg>
        <pc:spChg chg="add mod">
          <ac:chgData name="Sian Evans" userId="271d70c7-607c-4608-a663-6d9d3b8c94e4" providerId="ADAL" clId="{EE6DF3DE-0F78-4B6A-A333-C47598CF9453}" dt="2021-08-01T13:05:26.255" v="141"/>
          <ac:spMkLst>
            <pc:docMk/>
            <pc:sldMk cId="1182783917" sldId="344"/>
            <ac:spMk id="16" creationId="{4F50990B-B762-4754-B755-1404DC81F4E2}"/>
          </ac:spMkLst>
        </pc:spChg>
        <pc:picChg chg="add mod">
          <ac:chgData name="Sian Evans" userId="271d70c7-607c-4608-a663-6d9d3b8c94e4" providerId="ADAL" clId="{EE6DF3DE-0F78-4B6A-A333-C47598CF9453}" dt="2021-08-01T13:05:26.255" v="141"/>
          <ac:picMkLst>
            <pc:docMk/>
            <pc:sldMk cId="1182783917" sldId="344"/>
            <ac:picMk id="17" creationId="{6638CB62-1409-460C-A2D8-E3F8F9E0CA35}"/>
          </ac:picMkLst>
        </pc:picChg>
      </pc:sldChg>
      <pc:sldChg chg="add">
        <pc:chgData name="Sian Evans" userId="271d70c7-607c-4608-a663-6d9d3b8c94e4" providerId="ADAL" clId="{EE6DF3DE-0F78-4B6A-A333-C47598CF9453}" dt="2021-08-01T14:18:30.055" v="893"/>
        <pc:sldMkLst>
          <pc:docMk/>
          <pc:sldMk cId="3692272095" sldId="344"/>
        </pc:sldMkLst>
      </pc:sldChg>
      <pc:sldChg chg="add">
        <pc:chgData name="Sian Evans" userId="271d70c7-607c-4608-a663-6d9d3b8c94e4" providerId="ADAL" clId="{EE6DF3DE-0F78-4B6A-A333-C47598CF9453}" dt="2021-08-01T14:18:30.055" v="893"/>
        <pc:sldMkLst>
          <pc:docMk/>
          <pc:sldMk cId="420572801" sldId="345"/>
        </pc:sldMkLst>
      </pc:sldChg>
      <pc:sldChg chg="addSp delSp modSp new del mod modNotesTx">
        <pc:chgData name="Sian Evans" userId="271d70c7-607c-4608-a663-6d9d3b8c94e4" providerId="ADAL" clId="{EE6DF3DE-0F78-4B6A-A333-C47598CF9453}" dt="2021-08-01T14:18:22.185" v="892" actId="2696"/>
        <pc:sldMkLst>
          <pc:docMk/>
          <pc:sldMk cId="805953168" sldId="345"/>
        </pc:sldMkLst>
        <pc:spChg chg="del">
          <ac:chgData name="Sian Evans" userId="271d70c7-607c-4608-a663-6d9d3b8c94e4" providerId="ADAL" clId="{EE6DF3DE-0F78-4B6A-A333-C47598CF9453}" dt="2021-08-01T13:07:34.857" v="156"/>
          <ac:spMkLst>
            <pc:docMk/>
            <pc:sldMk cId="805953168" sldId="345"/>
            <ac:spMk id="2" creationId="{A613B699-0AC0-414C-BC2A-D65AC9275231}"/>
          </ac:spMkLst>
        </pc:spChg>
        <pc:spChg chg="mod">
          <ac:chgData name="Sian Evans" userId="271d70c7-607c-4608-a663-6d9d3b8c94e4" providerId="ADAL" clId="{EE6DF3DE-0F78-4B6A-A333-C47598CF9453}" dt="2021-08-01T13:08:22.696" v="167" actId="14100"/>
          <ac:spMkLst>
            <pc:docMk/>
            <pc:sldMk cId="805953168" sldId="345"/>
            <ac:spMk id="3" creationId="{1A041391-44B7-463F-A31D-770C4CD2827B}"/>
          </ac:spMkLst>
        </pc:spChg>
        <pc:spChg chg="del">
          <ac:chgData name="Sian Evans" userId="271d70c7-607c-4608-a663-6d9d3b8c94e4" providerId="ADAL" clId="{EE6DF3DE-0F78-4B6A-A333-C47598CF9453}" dt="2021-08-01T13:07:40.868" v="157" actId="478"/>
          <ac:spMkLst>
            <pc:docMk/>
            <pc:sldMk cId="805953168" sldId="345"/>
            <ac:spMk id="4" creationId="{3EA6F8AA-B49C-4CA7-BF5E-9ACBCC5A4374}"/>
          </ac:spMkLst>
        </pc:spChg>
        <pc:picChg chg="add mod">
          <ac:chgData name="Sian Evans" userId="271d70c7-607c-4608-a663-6d9d3b8c94e4" providerId="ADAL" clId="{EE6DF3DE-0F78-4B6A-A333-C47598CF9453}" dt="2021-08-01T13:07:56.808" v="160" actId="1076"/>
          <ac:picMkLst>
            <pc:docMk/>
            <pc:sldMk cId="805953168" sldId="345"/>
            <ac:picMk id="5" creationId="{EF529DF6-3762-49FD-888E-14CC95FC40B2}"/>
          </ac:picMkLst>
        </pc:picChg>
      </pc:sldChg>
      <pc:sldChg chg="addSp delSp modSp new mod modNotesTx">
        <pc:chgData name="Sian Evans" userId="271d70c7-607c-4608-a663-6d9d3b8c94e4" providerId="ADAL" clId="{EE6DF3DE-0F78-4B6A-A333-C47598CF9453}" dt="2021-08-01T14:00:52.198" v="637" actId="1076"/>
        <pc:sldMkLst>
          <pc:docMk/>
          <pc:sldMk cId="4164091064" sldId="346"/>
        </pc:sldMkLst>
        <pc:spChg chg="del">
          <ac:chgData name="Sian Evans" userId="271d70c7-607c-4608-a663-6d9d3b8c94e4" providerId="ADAL" clId="{EE6DF3DE-0F78-4B6A-A333-C47598CF9453}" dt="2021-08-01T13:09:27.562" v="177" actId="478"/>
          <ac:spMkLst>
            <pc:docMk/>
            <pc:sldMk cId="4164091064" sldId="346"/>
            <ac:spMk id="2" creationId="{04000FB9-D634-4015-8EC5-8682BC62AE06}"/>
          </ac:spMkLst>
        </pc:spChg>
        <pc:spChg chg="mod">
          <ac:chgData name="Sian Evans" userId="271d70c7-607c-4608-a663-6d9d3b8c94e4" providerId="ADAL" clId="{EE6DF3DE-0F78-4B6A-A333-C47598CF9453}" dt="2021-08-01T14:00:50.607" v="636" actId="20577"/>
          <ac:spMkLst>
            <pc:docMk/>
            <pc:sldMk cId="4164091064" sldId="346"/>
            <ac:spMk id="3" creationId="{B95EA5A0-C296-41DE-8FCA-2AB13A316DF7}"/>
          </ac:spMkLst>
        </pc:spChg>
        <pc:spChg chg="del">
          <ac:chgData name="Sian Evans" userId="271d70c7-607c-4608-a663-6d9d3b8c94e4" providerId="ADAL" clId="{EE6DF3DE-0F78-4B6A-A333-C47598CF9453}" dt="2021-08-01T13:09:52.878" v="182" actId="478"/>
          <ac:spMkLst>
            <pc:docMk/>
            <pc:sldMk cId="4164091064" sldId="346"/>
            <ac:spMk id="4" creationId="{DFA40075-E623-4084-AEDF-3696E94BA90E}"/>
          </ac:spMkLst>
        </pc:spChg>
        <pc:spChg chg="add mod">
          <ac:chgData name="Sian Evans" userId="271d70c7-607c-4608-a663-6d9d3b8c94e4" providerId="ADAL" clId="{EE6DF3DE-0F78-4B6A-A333-C47598CF9453}" dt="2021-08-01T14:00:52.198" v="637" actId="1076"/>
          <ac:spMkLst>
            <pc:docMk/>
            <pc:sldMk cId="4164091064" sldId="346"/>
            <ac:spMk id="5" creationId="{8050C3F4-C8A9-4530-A900-E67A877DF506}"/>
          </ac:spMkLst>
        </pc:spChg>
        <pc:spChg chg="add mod">
          <ac:chgData name="Sian Evans" userId="271d70c7-607c-4608-a663-6d9d3b8c94e4" providerId="ADAL" clId="{EE6DF3DE-0F78-4B6A-A333-C47598CF9453}" dt="2021-08-01T13:10:05.600" v="185" actId="1076"/>
          <ac:spMkLst>
            <pc:docMk/>
            <pc:sldMk cId="4164091064" sldId="346"/>
            <ac:spMk id="7" creationId="{FF3375A6-780A-4032-824B-8FBDFCED321C}"/>
          </ac:spMkLst>
        </pc:spChg>
        <pc:spChg chg="add mod">
          <ac:chgData name="Sian Evans" userId="271d70c7-607c-4608-a663-6d9d3b8c94e4" providerId="ADAL" clId="{EE6DF3DE-0F78-4B6A-A333-C47598CF9453}" dt="2021-08-01T13:10:41.649" v="188" actId="14100"/>
          <ac:spMkLst>
            <pc:docMk/>
            <pc:sldMk cId="4164091064" sldId="346"/>
            <ac:spMk id="8" creationId="{9E71E461-0D37-492E-BB7F-93B5ADDB04E8}"/>
          </ac:spMkLst>
        </pc:spChg>
        <pc:picChg chg="add mod">
          <ac:chgData name="Sian Evans" userId="271d70c7-607c-4608-a663-6d9d3b8c94e4" providerId="ADAL" clId="{EE6DF3DE-0F78-4B6A-A333-C47598CF9453}" dt="2021-08-01T13:10:01.511" v="184" actId="1076"/>
          <ac:picMkLst>
            <pc:docMk/>
            <pc:sldMk cId="4164091064" sldId="346"/>
            <ac:picMk id="6" creationId="{432A9C92-25DA-43E1-B2DE-796105A8F441}"/>
          </ac:picMkLst>
        </pc:picChg>
        <pc:picChg chg="add mod">
          <ac:chgData name="Sian Evans" userId="271d70c7-607c-4608-a663-6d9d3b8c94e4" providerId="ADAL" clId="{EE6DF3DE-0F78-4B6A-A333-C47598CF9453}" dt="2021-08-01T13:10:59.164" v="190" actId="1076"/>
          <ac:picMkLst>
            <pc:docMk/>
            <pc:sldMk cId="4164091064" sldId="346"/>
            <ac:picMk id="9" creationId="{B9C6E7F6-66C6-4B81-8A81-63BA75B6675E}"/>
          </ac:picMkLst>
        </pc:picChg>
      </pc:sldChg>
      <pc:sldChg chg="addSp delSp modSp new mod modAnim modNotesTx">
        <pc:chgData name="Sian Evans" userId="271d70c7-607c-4608-a663-6d9d3b8c94e4" providerId="ADAL" clId="{EE6DF3DE-0F78-4B6A-A333-C47598CF9453}" dt="2021-08-01T14:03:33.100" v="881" actId="20577"/>
        <pc:sldMkLst>
          <pc:docMk/>
          <pc:sldMk cId="3531870093" sldId="347"/>
        </pc:sldMkLst>
        <pc:spChg chg="del">
          <ac:chgData name="Sian Evans" userId="271d70c7-607c-4608-a663-6d9d3b8c94e4" providerId="ADAL" clId="{EE6DF3DE-0F78-4B6A-A333-C47598CF9453}" dt="2021-08-01T13:49:40.915" v="533" actId="478"/>
          <ac:spMkLst>
            <pc:docMk/>
            <pc:sldMk cId="3531870093" sldId="347"/>
            <ac:spMk id="2" creationId="{CC70B30B-4682-4677-B351-1F77B4588A20}"/>
          </ac:spMkLst>
        </pc:spChg>
        <pc:spChg chg="mod">
          <ac:chgData name="Sian Evans" userId="271d70c7-607c-4608-a663-6d9d3b8c94e4" providerId="ADAL" clId="{EE6DF3DE-0F78-4B6A-A333-C47598CF9453}" dt="2021-08-01T13:14:05.143" v="265" actId="20577"/>
          <ac:spMkLst>
            <pc:docMk/>
            <pc:sldMk cId="3531870093" sldId="347"/>
            <ac:spMk id="3" creationId="{843FC88C-FA69-4B3D-9E20-64691E83525A}"/>
          </ac:spMkLst>
        </pc:spChg>
        <pc:spChg chg="del">
          <ac:chgData name="Sian Evans" userId="271d70c7-607c-4608-a663-6d9d3b8c94e4" providerId="ADAL" clId="{EE6DF3DE-0F78-4B6A-A333-C47598CF9453}" dt="2021-08-01T13:13:33.085" v="234" actId="478"/>
          <ac:spMkLst>
            <pc:docMk/>
            <pc:sldMk cId="3531870093" sldId="347"/>
            <ac:spMk id="4" creationId="{CBD07A52-6529-4C22-902F-715F8F33ABBB}"/>
          </ac:spMkLst>
        </pc:spChg>
        <pc:spChg chg="add mod">
          <ac:chgData name="Sian Evans" userId="271d70c7-607c-4608-a663-6d9d3b8c94e4" providerId="ADAL" clId="{EE6DF3DE-0F78-4B6A-A333-C47598CF9453}" dt="2021-08-01T13:13:50.911" v="239"/>
          <ac:spMkLst>
            <pc:docMk/>
            <pc:sldMk cId="3531870093" sldId="347"/>
            <ac:spMk id="5" creationId="{DB87B6A2-5B3D-4812-9008-A4D7723C151D}"/>
          </ac:spMkLst>
        </pc:spChg>
        <pc:spChg chg="add mod">
          <ac:chgData name="Sian Evans" userId="271d70c7-607c-4608-a663-6d9d3b8c94e4" providerId="ADAL" clId="{EE6DF3DE-0F78-4B6A-A333-C47598CF9453}" dt="2021-08-01T13:14:16.191" v="267" actId="1076"/>
          <ac:spMkLst>
            <pc:docMk/>
            <pc:sldMk cId="3531870093" sldId="347"/>
            <ac:spMk id="6" creationId="{4DC9BECE-73C3-42C2-844A-3B2D5AA72868}"/>
          </ac:spMkLst>
        </pc:spChg>
        <pc:spChg chg="add mod">
          <ac:chgData name="Sian Evans" userId="271d70c7-607c-4608-a663-6d9d3b8c94e4" providerId="ADAL" clId="{EE6DF3DE-0F78-4B6A-A333-C47598CF9453}" dt="2021-08-01T13:13:50.911" v="239"/>
          <ac:spMkLst>
            <pc:docMk/>
            <pc:sldMk cId="3531870093" sldId="347"/>
            <ac:spMk id="7" creationId="{137D7378-C81B-411C-AF8C-F3BB4F57C19F}"/>
          </ac:spMkLst>
        </pc:spChg>
        <pc:spChg chg="add mod">
          <ac:chgData name="Sian Evans" userId="271d70c7-607c-4608-a663-6d9d3b8c94e4" providerId="ADAL" clId="{EE6DF3DE-0F78-4B6A-A333-C47598CF9453}" dt="2021-08-01T13:14:12.848" v="266" actId="1076"/>
          <ac:spMkLst>
            <pc:docMk/>
            <pc:sldMk cId="3531870093" sldId="347"/>
            <ac:spMk id="8" creationId="{B71FFB36-D2EB-409A-8609-D3020FAB8D56}"/>
          </ac:spMkLst>
        </pc:spChg>
        <pc:spChg chg="add mod">
          <ac:chgData name="Sian Evans" userId="271d70c7-607c-4608-a663-6d9d3b8c94e4" providerId="ADAL" clId="{EE6DF3DE-0F78-4B6A-A333-C47598CF9453}" dt="2021-08-01T13:13:50.911" v="239"/>
          <ac:spMkLst>
            <pc:docMk/>
            <pc:sldMk cId="3531870093" sldId="347"/>
            <ac:spMk id="9" creationId="{E2DD8FBC-0785-4DDC-9CAF-B55A9893692C}"/>
          </ac:spMkLst>
        </pc:spChg>
        <pc:spChg chg="add mod">
          <ac:chgData name="Sian Evans" userId="271d70c7-607c-4608-a663-6d9d3b8c94e4" providerId="ADAL" clId="{EE6DF3DE-0F78-4B6A-A333-C47598CF9453}" dt="2021-08-01T13:13:50.911" v="239"/>
          <ac:spMkLst>
            <pc:docMk/>
            <pc:sldMk cId="3531870093" sldId="347"/>
            <ac:spMk id="10" creationId="{935C2585-E277-4FB9-83AD-31778B35927B}"/>
          </ac:spMkLst>
        </pc:spChg>
        <pc:spChg chg="add mod">
          <ac:chgData name="Sian Evans" userId="271d70c7-607c-4608-a663-6d9d3b8c94e4" providerId="ADAL" clId="{EE6DF3DE-0F78-4B6A-A333-C47598CF9453}" dt="2021-08-01T13:49:48.947" v="535" actId="1076"/>
          <ac:spMkLst>
            <pc:docMk/>
            <pc:sldMk cId="3531870093" sldId="347"/>
            <ac:spMk id="11" creationId="{8FEE96D3-5C5E-414C-97D8-B1F02566ACCB}"/>
          </ac:spMkLst>
        </pc:spChg>
        <pc:spChg chg="add mod">
          <ac:chgData name="Sian Evans" userId="271d70c7-607c-4608-a663-6d9d3b8c94e4" providerId="ADAL" clId="{EE6DF3DE-0F78-4B6A-A333-C47598CF9453}" dt="2021-08-01T13:13:50.911" v="239"/>
          <ac:spMkLst>
            <pc:docMk/>
            <pc:sldMk cId="3531870093" sldId="347"/>
            <ac:spMk id="12" creationId="{36A3538A-31C0-4533-9ABC-B8944372391B}"/>
          </ac:spMkLst>
        </pc:spChg>
        <pc:spChg chg="add mod">
          <ac:chgData name="Sian Evans" userId="271d70c7-607c-4608-a663-6d9d3b8c94e4" providerId="ADAL" clId="{EE6DF3DE-0F78-4B6A-A333-C47598CF9453}" dt="2021-08-01T13:13:50.911" v="239"/>
          <ac:spMkLst>
            <pc:docMk/>
            <pc:sldMk cId="3531870093" sldId="347"/>
            <ac:spMk id="13" creationId="{0877FE3A-1F31-4437-A75A-9CD8572865E0}"/>
          </ac:spMkLst>
        </pc:spChg>
        <pc:spChg chg="add mod">
          <ac:chgData name="Sian Evans" userId="271d70c7-607c-4608-a663-6d9d3b8c94e4" providerId="ADAL" clId="{EE6DF3DE-0F78-4B6A-A333-C47598CF9453}" dt="2021-08-01T13:13:50.911" v="239"/>
          <ac:spMkLst>
            <pc:docMk/>
            <pc:sldMk cId="3531870093" sldId="347"/>
            <ac:spMk id="14" creationId="{1EA01BA7-853E-4B25-A9B6-C5799A3C9F1A}"/>
          </ac:spMkLst>
        </pc:spChg>
        <pc:spChg chg="add mod">
          <ac:chgData name="Sian Evans" userId="271d70c7-607c-4608-a663-6d9d3b8c94e4" providerId="ADAL" clId="{EE6DF3DE-0F78-4B6A-A333-C47598CF9453}" dt="2021-08-01T13:13:50.911" v="239"/>
          <ac:spMkLst>
            <pc:docMk/>
            <pc:sldMk cId="3531870093" sldId="347"/>
            <ac:spMk id="15" creationId="{BAF72E63-DE89-4DD4-9ADB-FE07B643FA07}"/>
          </ac:spMkLst>
        </pc:spChg>
        <pc:spChg chg="add mod">
          <ac:chgData name="Sian Evans" userId="271d70c7-607c-4608-a663-6d9d3b8c94e4" providerId="ADAL" clId="{EE6DF3DE-0F78-4B6A-A333-C47598CF9453}" dt="2021-08-01T13:13:50.911" v="239"/>
          <ac:spMkLst>
            <pc:docMk/>
            <pc:sldMk cId="3531870093" sldId="347"/>
            <ac:spMk id="16" creationId="{2DC9022F-9F61-4EB5-9D69-50CE655FA4D1}"/>
          </ac:spMkLst>
        </pc:spChg>
      </pc:sldChg>
      <pc:sldChg chg="addSp delSp modSp new mod ord">
        <pc:chgData name="Sian Evans" userId="271d70c7-607c-4608-a663-6d9d3b8c94e4" providerId="ADAL" clId="{EE6DF3DE-0F78-4B6A-A333-C47598CF9453}" dt="2021-08-01T15:38:30.547" v="2214"/>
        <pc:sldMkLst>
          <pc:docMk/>
          <pc:sldMk cId="3784908481" sldId="348"/>
        </pc:sldMkLst>
        <pc:spChg chg="del">
          <ac:chgData name="Sian Evans" userId="271d70c7-607c-4608-a663-6d9d3b8c94e4" providerId="ADAL" clId="{EE6DF3DE-0F78-4B6A-A333-C47598CF9453}" dt="2021-08-01T13:18:56.583" v="286" actId="478"/>
          <ac:spMkLst>
            <pc:docMk/>
            <pc:sldMk cId="3784908481" sldId="348"/>
            <ac:spMk id="2" creationId="{84A741F7-D65A-4D0A-8B26-EE28A5F726CE}"/>
          </ac:spMkLst>
        </pc:spChg>
        <pc:spChg chg="mod">
          <ac:chgData name="Sian Evans" userId="271d70c7-607c-4608-a663-6d9d3b8c94e4" providerId="ADAL" clId="{EE6DF3DE-0F78-4B6A-A333-C47598CF9453}" dt="2021-08-01T13:19:18.048" v="291" actId="1076"/>
          <ac:spMkLst>
            <pc:docMk/>
            <pc:sldMk cId="3784908481" sldId="348"/>
            <ac:spMk id="3" creationId="{3ADEAF4D-DF04-4A3F-93CA-ACA66EF5BA67}"/>
          </ac:spMkLst>
        </pc:spChg>
        <pc:spChg chg="del">
          <ac:chgData name="Sian Evans" userId="271d70c7-607c-4608-a663-6d9d3b8c94e4" providerId="ADAL" clId="{EE6DF3DE-0F78-4B6A-A333-C47598CF9453}" dt="2021-08-01T13:19:01.383" v="287" actId="478"/>
          <ac:spMkLst>
            <pc:docMk/>
            <pc:sldMk cId="3784908481" sldId="348"/>
            <ac:spMk id="4" creationId="{1C701C27-1BE9-45D2-B8A0-9B95B49886F8}"/>
          </ac:spMkLst>
        </pc:spChg>
        <pc:spChg chg="add del mod">
          <ac:chgData name="Sian Evans" userId="271d70c7-607c-4608-a663-6d9d3b8c94e4" providerId="ADAL" clId="{EE6DF3DE-0F78-4B6A-A333-C47598CF9453}" dt="2021-08-01T13:18:53.722" v="285"/>
          <ac:spMkLst>
            <pc:docMk/>
            <pc:sldMk cId="3784908481" sldId="348"/>
            <ac:spMk id="5" creationId="{8615EB72-5A7C-4C06-B707-DCFC1814DF75}"/>
          </ac:spMkLst>
        </pc:spChg>
        <pc:spChg chg="add del mod">
          <ac:chgData name="Sian Evans" userId="271d70c7-607c-4608-a663-6d9d3b8c94e4" providerId="ADAL" clId="{EE6DF3DE-0F78-4B6A-A333-C47598CF9453}" dt="2021-08-01T13:18:53.722" v="285"/>
          <ac:spMkLst>
            <pc:docMk/>
            <pc:sldMk cId="3784908481" sldId="348"/>
            <ac:spMk id="7" creationId="{2FDA9CD2-26D7-4610-BB79-5DD52342CF35}"/>
          </ac:spMkLst>
        </pc:spChg>
        <pc:spChg chg="add mod">
          <ac:chgData name="Sian Evans" userId="271d70c7-607c-4608-a663-6d9d3b8c94e4" providerId="ADAL" clId="{EE6DF3DE-0F78-4B6A-A333-C47598CF9453}" dt="2021-08-01T13:19:38.864" v="295" actId="1076"/>
          <ac:spMkLst>
            <pc:docMk/>
            <pc:sldMk cId="3784908481" sldId="348"/>
            <ac:spMk id="8" creationId="{E073D972-4774-432A-8EF9-F4A90E2B9918}"/>
          </ac:spMkLst>
        </pc:spChg>
        <pc:spChg chg="add mod">
          <ac:chgData name="Sian Evans" userId="271d70c7-607c-4608-a663-6d9d3b8c94e4" providerId="ADAL" clId="{EE6DF3DE-0F78-4B6A-A333-C47598CF9453}" dt="2021-08-01T13:19:35.376" v="294" actId="1076"/>
          <ac:spMkLst>
            <pc:docMk/>
            <pc:sldMk cId="3784908481" sldId="348"/>
            <ac:spMk id="10" creationId="{DFEC3443-6273-4F84-8F5D-6FF8123DCCA7}"/>
          </ac:spMkLst>
        </pc:spChg>
        <pc:picChg chg="add del mod">
          <ac:chgData name="Sian Evans" userId="271d70c7-607c-4608-a663-6d9d3b8c94e4" providerId="ADAL" clId="{EE6DF3DE-0F78-4B6A-A333-C47598CF9453}" dt="2021-08-01T13:18:53.722" v="285"/>
          <ac:picMkLst>
            <pc:docMk/>
            <pc:sldMk cId="3784908481" sldId="348"/>
            <ac:picMk id="6" creationId="{CB5ECB55-C734-4BE4-A13C-489DD959F063}"/>
          </ac:picMkLst>
        </pc:picChg>
        <pc:picChg chg="add mod">
          <ac:chgData name="Sian Evans" userId="271d70c7-607c-4608-a663-6d9d3b8c94e4" providerId="ADAL" clId="{EE6DF3DE-0F78-4B6A-A333-C47598CF9453}" dt="2021-08-01T13:19:11.968" v="290" actId="1076"/>
          <ac:picMkLst>
            <pc:docMk/>
            <pc:sldMk cId="3784908481" sldId="348"/>
            <ac:picMk id="9" creationId="{E371600D-0A4D-42CB-BD7F-3C8174699169}"/>
          </ac:picMkLst>
        </pc:picChg>
      </pc:sldChg>
      <pc:sldChg chg="addSp delSp modSp new mod ord modNotesTx">
        <pc:chgData name="Sian Evans" userId="271d70c7-607c-4608-a663-6d9d3b8c94e4" providerId="ADAL" clId="{EE6DF3DE-0F78-4B6A-A333-C47598CF9453}" dt="2021-08-01T15:37:32.363" v="2212"/>
        <pc:sldMkLst>
          <pc:docMk/>
          <pc:sldMk cId="2497013793" sldId="349"/>
        </pc:sldMkLst>
        <pc:spChg chg="del">
          <ac:chgData name="Sian Evans" userId="271d70c7-607c-4608-a663-6d9d3b8c94e4" providerId="ADAL" clId="{EE6DF3DE-0F78-4B6A-A333-C47598CF9453}" dt="2021-08-01T13:20:31.346" v="302" actId="478"/>
          <ac:spMkLst>
            <pc:docMk/>
            <pc:sldMk cId="2497013793" sldId="349"/>
            <ac:spMk id="2" creationId="{EE392E85-64E6-4473-95C7-C52AB02AEC05}"/>
          </ac:spMkLst>
        </pc:spChg>
        <pc:spChg chg="mod">
          <ac:chgData name="Sian Evans" userId="271d70c7-607c-4608-a663-6d9d3b8c94e4" providerId="ADAL" clId="{EE6DF3DE-0F78-4B6A-A333-C47598CF9453}" dt="2021-08-01T13:20:38.369" v="304" actId="1076"/>
          <ac:spMkLst>
            <pc:docMk/>
            <pc:sldMk cId="2497013793" sldId="349"/>
            <ac:spMk id="3" creationId="{5424CB45-9BA0-4FAB-AB17-EF9EF7CABA05}"/>
          </ac:spMkLst>
        </pc:spChg>
        <pc:spChg chg="add del">
          <ac:chgData name="Sian Evans" userId="271d70c7-607c-4608-a663-6d9d3b8c94e4" providerId="ADAL" clId="{EE6DF3DE-0F78-4B6A-A333-C47598CF9453}" dt="2021-08-01T13:22:26.073" v="310" actId="478"/>
          <ac:spMkLst>
            <pc:docMk/>
            <pc:sldMk cId="2497013793" sldId="349"/>
            <ac:spMk id="4" creationId="{94066DA1-E545-4A49-BC95-35F84C2B57EC}"/>
          </ac:spMkLst>
        </pc:spChg>
        <pc:spChg chg="add mod">
          <ac:chgData name="Sian Evans" userId="271d70c7-607c-4608-a663-6d9d3b8c94e4" providerId="ADAL" clId="{EE6DF3DE-0F78-4B6A-A333-C47598CF9453}" dt="2021-08-01T15:35:10.908" v="2201" actId="6549"/>
          <ac:spMkLst>
            <pc:docMk/>
            <pc:sldMk cId="2497013793" sldId="349"/>
            <ac:spMk id="5" creationId="{482F6B81-7687-491A-8567-108AEB727906}"/>
          </ac:spMkLst>
        </pc:spChg>
        <pc:spChg chg="add mod">
          <ac:chgData name="Sian Evans" userId="271d70c7-607c-4608-a663-6d9d3b8c94e4" providerId="ADAL" clId="{EE6DF3DE-0F78-4B6A-A333-C47598CF9453}" dt="2021-08-01T15:36:51.743" v="2205" actId="1076"/>
          <ac:spMkLst>
            <pc:docMk/>
            <pc:sldMk cId="2497013793" sldId="349"/>
            <ac:spMk id="6" creationId="{791C4074-F26D-41F4-96E8-183789EE3941}"/>
          </ac:spMkLst>
        </pc:spChg>
        <pc:spChg chg="add mod">
          <ac:chgData name="Sian Evans" userId="271d70c7-607c-4608-a663-6d9d3b8c94e4" providerId="ADAL" clId="{EE6DF3DE-0F78-4B6A-A333-C47598CF9453}" dt="2021-08-01T15:37:03.376" v="2208" actId="1076"/>
          <ac:spMkLst>
            <pc:docMk/>
            <pc:sldMk cId="2497013793" sldId="349"/>
            <ac:spMk id="8" creationId="{9F4C8CE7-26DE-47FD-9E1C-4FF13A54E601}"/>
          </ac:spMkLst>
        </pc:spChg>
        <pc:picChg chg="add del mod">
          <ac:chgData name="Sian Evans" userId="271d70c7-607c-4608-a663-6d9d3b8c94e4" providerId="ADAL" clId="{EE6DF3DE-0F78-4B6A-A333-C47598CF9453}" dt="2021-08-01T15:35:21.563" v="2203" actId="21"/>
          <ac:picMkLst>
            <pc:docMk/>
            <pc:sldMk cId="2497013793" sldId="349"/>
            <ac:picMk id="7" creationId="{09F1CBE1-C99F-4B2D-B79D-26B7B4292F22}"/>
          </ac:picMkLst>
        </pc:picChg>
      </pc:sldChg>
      <pc:sldChg chg="addSp delSp modSp new mod ord setBg">
        <pc:chgData name="Sian Evans" userId="271d70c7-607c-4608-a663-6d9d3b8c94e4" providerId="ADAL" clId="{EE6DF3DE-0F78-4B6A-A333-C47598CF9453}" dt="2021-08-01T14:52:26.616" v="1984" actId="403"/>
        <pc:sldMkLst>
          <pc:docMk/>
          <pc:sldMk cId="448066575" sldId="350"/>
        </pc:sldMkLst>
        <pc:spChg chg="mod ord">
          <ac:chgData name="Sian Evans" userId="271d70c7-607c-4608-a663-6d9d3b8c94e4" providerId="ADAL" clId="{EE6DF3DE-0F78-4B6A-A333-C47598CF9453}" dt="2021-08-01T14:52:26.616" v="1984" actId="403"/>
          <ac:spMkLst>
            <pc:docMk/>
            <pc:sldMk cId="448066575" sldId="350"/>
            <ac:spMk id="2" creationId="{4531492D-D0CD-42E1-A01E-B459FE7FB17F}"/>
          </ac:spMkLst>
        </pc:spChg>
        <pc:spChg chg="mod">
          <ac:chgData name="Sian Evans" userId="271d70c7-607c-4608-a663-6d9d3b8c94e4" providerId="ADAL" clId="{EE6DF3DE-0F78-4B6A-A333-C47598CF9453}" dt="2021-08-01T14:47:43.315" v="1500" actId="20577"/>
          <ac:spMkLst>
            <pc:docMk/>
            <pc:sldMk cId="448066575" sldId="350"/>
            <ac:spMk id="3" creationId="{769DBF64-73FE-436C-B2C2-B7877C0613A3}"/>
          </ac:spMkLst>
        </pc:spChg>
        <pc:spChg chg="del">
          <ac:chgData name="Sian Evans" userId="271d70c7-607c-4608-a663-6d9d3b8c94e4" providerId="ADAL" clId="{EE6DF3DE-0F78-4B6A-A333-C47598CF9453}" dt="2021-08-01T13:47:44.636" v="526" actId="478"/>
          <ac:spMkLst>
            <pc:docMk/>
            <pc:sldMk cId="448066575" sldId="350"/>
            <ac:spMk id="4" creationId="{133C1420-0025-40C9-8ACE-07EA3362C0BB}"/>
          </ac:spMkLst>
        </pc:spChg>
        <pc:picChg chg="add mod">
          <ac:chgData name="Sian Evans" userId="271d70c7-607c-4608-a663-6d9d3b8c94e4" providerId="ADAL" clId="{EE6DF3DE-0F78-4B6A-A333-C47598CF9453}" dt="2021-08-01T13:48:26.895" v="530" actId="26606"/>
          <ac:picMkLst>
            <pc:docMk/>
            <pc:sldMk cId="448066575" sldId="350"/>
            <ac:picMk id="2050" creationId="{E9655B4E-B421-4AAC-A171-5690C54F2628}"/>
          </ac:picMkLst>
        </pc:picChg>
      </pc:sldChg>
      <pc:sldChg chg="delSp modSp new mod">
        <pc:chgData name="Sian Evans" userId="271d70c7-607c-4608-a663-6d9d3b8c94e4" providerId="ADAL" clId="{EE6DF3DE-0F78-4B6A-A333-C47598CF9453}" dt="2021-08-01T15:43:44.406" v="2312" actId="6549"/>
        <pc:sldMkLst>
          <pc:docMk/>
          <pc:sldMk cId="2202435859" sldId="351"/>
        </pc:sldMkLst>
        <pc:spChg chg="mod">
          <ac:chgData name="Sian Evans" userId="271d70c7-607c-4608-a663-6d9d3b8c94e4" providerId="ADAL" clId="{EE6DF3DE-0F78-4B6A-A333-C47598CF9453}" dt="2021-08-01T15:43:44.406" v="2312" actId="6549"/>
          <ac:spMkLst>
            <pc:docMk/>
            <pc:sldMk cId="2202435859" sldId="351"/>
            <ac:spMk id="2" creationId="{05D1684B-E762-4F15-8359-09BABD0835F0}"/>
          </ac:spMkLst>
        </pc:spChg>
        <pc:spChg chg="mod">
          <ac:chgData name="Sian Evans" userId="271d70c7-607c-4608-a663-6d9d3b8c94e4" providerId="ADAL" clId="{EE6DF3DE-0F78-4B6A-A333-C47598CF9453}" dt="2021-08-01T15:43:03.632" v="2230" actId="20577"/>
          <ac:spMkLst>
            <pc:docMk/>
            <pc:sldMk cId="2202435859" sldId="351"/>
            <ac:spMk id="3" creationId="{A193F094-28FF-4B63-9D05-4E0D4D1BB4A7}"/>
          </ac:spMkLst>
        </pc:spChg>
        <pc:spChg chg="del">
          <ac:chgData name="Sian Evans" userId="271d70c7-607c-4608-a663-6d9d3b8c94e4" providerId="ADAL" clId="{EE6DF3DE-0F78-4B6A-A333-C47598CF9453}" dt="2021-08-01T15:42:08.638" v="2218" actId="478"/>
          <ac:spMkLst>
            <pc:docMk/>
            <pc:sldMk cId="2202435859" sldId="351"/>
            <ac:spMk id="4" creationId="{3EABB3DB-051F-4AB1-AE61-4F65C6FD72AA}"/>
          </ac:spMkLst>
        </pc:spChg>
      </pc:sldChg>
      <pc:sldChg chg="delSp modSp new mod modNotesTx">
        <pc:chgData name="Sian Evans" userId="271d70c7-607c-4608-a663-6d9d3b8c94e4" providerId="ADAL" clId="{EE6DF3DE-0F78-4B6A-A333-C47598CF9453}" dt="2021-08-01T14:51:48.326" v="1982" actId="5793"/>
        <pc:sldMkLst>
          <pc:docMk/>
          <pc:sldMk cId="126915891" sldId="352"/>
        </pc:sldMkLst>
        <pc:spChg chg="mod">
          <ac:chgData name="Sian Evans" userId="271d70c7-607c-4608-a663-6d9d3b8c94e4" providerId="ADAL" clId="{EE6DF3DE-0F78-4B6A-A333-C47598CF9453}" dt="2021-08-01T14:50:50.928" v="1834" actId="20577"/>
          <ac:spMkLst>
            <pc:docMk/>
            <pc:sldMk cId="126915891" sldId="352"/>
            <ac:spMk id="2" creationId="{A89E8610-2861-4337-BCB9-BA12903C0428}"/>
          </ac:spMkLst>
        </pc:spChg>
        <pc:spChg chg="mod">
          <ac:chgData name="Sian Evans" userId="271d70c7-607c-4608-a663-6d9d3b8c94e4" providerId="ADAL" clId="{EE6DF3DE-0F78-4B6A-A333-C47598CF9453}" dt="2021-08-01T14:49:45.309" v="1693" actId="20577"/>
          <ac:spMkLst>
            <pc:docMk/>
            <pc:sldMk cId="126915891" sldId="352"/>
            <ac:spMk id="3" creationId="{BFD23E9C-287E-438E-9463-FD036C61AE3D}"/>
          </ac:spMkLst>
        </pc:spChg>
        <pc:spChg chg="del">
          <ac:chgData name="Sian Evans" userId="271d70c7-607c-4608-a663-6d9d3b8c94e4" providerId="ADAL" clId="{EE6DF3DE-0F78-4B6A-A333-C47598CF9453}" dt="2021-08-01T14:50:55.569" v="1835" actId="478"/>
          <ac:spMkLst>
            <pc:docMk/>
            <pc:sldMk cId="126915891" sldId="352"/>
            <ac:spMk id="4" creationId="{97A24924-C433-454B-A1F8-A73C14210AE9}"/>
          </ac:spMkLst>
        </pc:spChg>
      </pc:sldChg>
      <pc:sldChg chg="addSp delSp modSp new add del mod modAnim modNotesTx">
        <pc:chgData name="Sian Evans" userId="271d70c7-607c-4608-a663-6d9d3b8c94e4" providerId="ADAL" clId="{EE6DF3DE-0F78-4B6A-A333-C47598CF9453}" dt="2021-08-01T14:57:43.058" v="2090" actId="478"/>
        <pc:sldMkLst>
          <pc:docMk/>
          <pc:sldMk cId="861998729" sldId="353"/>
        </pc:sldMkLst>
        <pc:spChg chg="del">
          <ac:chgData name="Sian Evans" userId="271d70c7-607c-4608-a663-6d9d3b8c94e4" providerId="ADAL" clId="{EE6DF3DE-0F78-4B6A-A333-C47598CF9453}" dt="2021-08-01T14:43:43.014" v="1456" actId="478"/>
          <ac:spMkLst>
            <pc:docMk/>
            <pc:sldMk cId="861998729" sldId="353"/>
            <ac:spMk id="2" creationId="{29A166F6-1313-4C89-AD1C-B37ED2410792}"/>
          </ac:spMkLst>
        </pc:spChg>
        <pc:spChg chg="del">
          <ac:chgData name="Sian Evans" userId="271d70c7-607c-4608-a663-6d9d3b8c94e4" providerId="ADAL" clId="{EE6DF3DE-0F78-4B6A-A333-C47598CF9453}" dt="2021-08-01T14:43:41.123" v="1455" actId="478"/>
          <ac:spMkLst>
            <pc:docMk/>
            <pc:sldMk cId="861998729" sldId="353"/>
            <ac:spMk id="3" creationId="{4437114F-F885-4FCE-8848-E82D06BF4C28}"/>
          </ac:spMkLst>
        </pc:spChg>
        <pc:spChg chg="del">
          <ac:chgData name="Sian Evans" userId="271d70c7-607c-4608-a663-6d9d3b8c94e4" providerId="ADAL" clId="{EE6DF3DE-0F78-4B6A-A333-C47598CF9453}" dt="2021-08-01T14:43:50.771" v="1459" actId="478"/>
          <ac:spMkLst>
            <pc:docMk/>
            <pc:sldMk cId="861998729" sldId="353"/>
            <ac:spMk id="4" creationId="{2CA4299B-AAD2-4D44-B940-A8633ACB43AD}"/>
          </ac:spMkLst>
        </pc:spChg>
        <pc:spChg chg="add mod">
          <ac:chgData name="Sian Evans" userId="271d70c7-607c-4608-a663-6d9d3b8c94e4" providerId="ADAL" clId="{EE6DF3DE-0F78-4B6A-A333-C47598CF9453}" dt="2021-08-01T14:45:33.795" v="1488" actId="1076"/>
          <ac:spMkLst>
            <pc:docMk/>
            <pc:sldMk cId="861998729" sldId="353"/>
            <ac:spMk id="7" creationId="{7DA304D9-2FE3-49F1-98FA-03B9A15966C2}"/>
          </ac:spMkLst>
        </pc:spChg>
        <pc:picChg chg="add mod">
          <ac:chgData name="Sian Evans" userId="271d70c7-607c-4608-a663-6d9d3b8c94e4" providerId="ADAL" clId="{EE6DF3DE-0F78-4B6A-A333-C47598CF9453}" dt="2021-08-01T14:45:42.650" v="1490" actId="1076"/>
          <ac:picMkLst>
            <pc:docMk/>
            <pc:sldMk cId="861998729" sldId="353"/>
            <ac:picMk id="5" creationId="{84771860-3724-4064-B941-B7F258C7FD5C}"/>
          </ac:picMkLst>
        </pc:picChg>
        <pc:picChg chg="add del mod">
          <ac:chgData name="Sian Evans" userId="271d70c7-607c-4608-a663-6d9d3b8c94e4" providerId="ADAL" clId="{EE6DF3DE-0F78-4B6A-A333-C47598CF9453}" dt="2021-08-01T14:44:40.845" v="1461" actId="478"/>
          <ac:picMkLst>
            <pc:docMk/>
            <pc:sldMk cId="861998729" sldId="353"/>
            <ac:picMk id="3074" creationId="{76A3D33C-46FF-421F-9A24-497A15B7B076}"/>
          </ac:picMkLst>
        </pc:picChg>
        <pc:picChg chg="add del">
          <ac:chgData name="Sian Evans" userId="271d70c7-607c-4608-a663-6d9d3b8c94e4" providerId="ADAL" clId="{EE6DF3DE-0F78-4B6A-A333-C47598CF9453}" dt="2021-08-01T14:56:14.950" v="2088"/>
          <ac:picMkLst>
            <pc:docMk/>
            <pc:sldMk cId="861998729" sldId="353"/>
            <ac:picMk id="3076" creationId="{B3DF843E-69E7-45C1-9585-70E831965DFA}"/>
          </ac:picMkLst>
        </pc:picChg>
        <pc:picChg chg="add del">
          <ac:chgData name="Sian Evans" userId="271d70c7-607c-4608-a663-6d9d3b8c94e4" providerId="ADAL" clId="{EE6DF3DE-0F78-4B6A-A333-C47598CF9453}" dt="2021-08-01T14:57:43.058" v="2090" actId="478"/>
          <ac:picMkLst>
            <pc:docMk/>
            <pc:sldMk cId="861998729" sldId="353"/>
            <ac:picMk id="3078" creationId="{23AF44B4-9569-405D-A2A2-05CCAFDE59F2}"/>
          </ac:picMkLst>
        </pc:picChg>
      </pc:sldChg>
      <pc:sldChg chg="add">
        <pc:chgData name="Sian Evans" userId="271d70c7-607c-4608-a663-6d9d3b8c94e4" providerId="ADAL" clId="{EE6DF3DE-0F78-4B6A-A333-C47598CF9453}" dt="2021-08-01T14:58:24.213" v="2091"/>
        <pc:sldMkLst>
          <pc:docMk/>
          <pc:sldMk cId="2362189480" sldId="354"/>
        </pc:sldMkLst>
      </pc:sldChg>
      <pc:sldChg chg="add">
        <pc:chgData name="Sian Evans" userId="271d70c7-607c-4608-a663-6d9d3b8c94e4" providerId="ADAL" clId="{EE6DF3DE-0F78-4B6A-A333-C47598CF9453}" dt="2021-08-01T14:58:24.213" v="2091"/>
        <pc:sldMkLst>
          <pc:docMk/>
          <pc:sldMk cId="1827912303" sldId="355"/>
        </pc:sldMkLst>
      </pc:sldChg>
      <pc:sldChg chg="add modAnim">
        <pc:chgData name="Sian Evans" userId="271d70c7-607c-4608-a663-6d9d3b8c94e4" providerId="ADAL" clId="{EE6DF3DE-0F78-4B6A-A333-C47598CF9453}" dt="2021-08-01T14:59:06.320" v="2092"/>
        <pc:sldMkLst>
          <pc:docMk/>
          <pc:sldMk cId="3933827649" sldId="356"/>
        </pc:sldMkLst>
      </pc:sldChg>
      <pc:sldChg chg="addSp delSp modSp new mod modNotesTx">
        <pc:chgData name="Sian Evans" userId="271d70c7-607c-4608-a663-6d9d3b8c94e4" providerId="ADAL" clId="{EE6DF3DE-0F78-4B6A-A333-C47598CF9453}" dt="2021-08-01T15:26:31.352" v="2167" actId="14100"/>
        <pc:sldMkLst>
          <pc:docMk/>
          <pc:sldMk cId="3421079097" sldId="357"/>
        </pc:sldMkLst>
        <pc:spChg chg="del">
          <ac:chgData name="Sian Evans" userId="271d70c7-607c-4608-a663-6d9d3b8c94e4" providerId="ADAL" clId="{EE6DF3DE-0F78-4B6A-A333-C47598CF9453}" dt="2021-08-01T15:22:48.828" v="2110" actId="478"/>
          <ac:spMkLst>
            <pc:docMk/>
            <pc:sldMk cId="3421079097" sldId="357"/>
            <ac:spMk id="2" creationId="{294C5504-23D1-4316-89C5-C90473B755B9}"/>
          </ac:spMkLst>
        </pc:spChg>
        <pc:spChg chg="mod">
          <ac:chgData name="Sian Evans" userId="271d70c7-607c-4608-a663-6d9d3b8c94e4" providerId="ADAL" clId="{EE6DF3DE-0F78-4B6A-A333-C47598CF9453}" dt="2021-08-01T15:22:21.097" v="2106"/>
          <ac:spMkLst>
            <pc:docMk/>
            <pc:sldMk cId="3421079097" sldId="357"/>
            <ac:spMk id="3" creationId="{C3A60B9F-F090-47C7-8E22-D458EA572536}"/>
          </ac:spMkLst>
        </pc:spChg>
        <pc:spChg chg="add del">
          <ac:chgData name="Sian Evans" userId="271d70c7-607c-4608-a663-6d9d3b8c94e4" providerId="ADAL" clId="{EE6DF3DE-0F78-4B6A-A333-C47598CF9453}" dt="2021-08-01T15:23:05.924" v="2114" actId="478"/>
          <ac:spMkLst>
            <pc:docMk/>
            <pc:sldMk cId="3421079097" sldId="357"/>
            <ac:spMk id="4" creationId="{5679076E-4088-42C0-ADD9-70ABEB960A9A}"/>
          </ac:spMkLst>
        </pc:spChg>
        <pc:spChg chg="add mod">
          <ac:chgData name="Sian Evans" userId="271d70c7-607c-4608-a663-6d9d3b8c94e4" providerId="ADAL" clId="{EE6DF3DE-0F78-4B6A-A333-C47598CF9453}" dt="2021-08-01T15:22:49.408" v="2111"/>
          <ac:spMkLst>
            <pc:docMk/>
            <pc:sldMk cId="3421079097" sldId="357"/>
            <ac:spMk id="5" creationId="{AE3577FF-1A94-409F-BDA3-8000D817102D}"/>
          </ac:spMkLst>
        </pc:spChg>
        <pc:spChg chg="add mod">
          <ac:chgData name="Sian Evans" userId="271d70c7-607c-4608-a663-6d9d3b8c94e4" providerId="ADAL" clId="{EE6DF3DE-0F78-4B6A-A333-C47598CF9453}" dt="2021-08-01T15:22:49.408" v="2111"/>
          <ac:spMkLst>
            <pc:docMk/>
            <pc:sldMk cId="3421079097" sldId="357"/>
            <ac:spMk id="6" creationId="{FA9F799A-F155-4596-87D6-E1BF572AB6B7}"/>
          </ac:spMkLst>
        </pc:spChg>
        <pc:spChg chg="add mod">
          <ac:chgData name="Sian Evans" userId="271d70c7-607c-4608-a663-6d9d3b8c94e4" providerId="ADAL" clId="{EE6DF3DE-0F78-4B6A-A333-C47598CF9453}" dt="2021-08-01T15:22:49.408" v="2111"/>
          <ac:spMkLst>
            <pc:docMk/>
            <pc:sldMk cId="3421079097" sldId="357"/>
            <ac:spMk id="7" creationId="{E5172156-9E90-4F03-96DC-6F6287DAA1AC}"/>
          </ac:spMkLst>
        </pc:spChg>
        <pc:spChg chg="add mod">
          <ac:chgData name="Sian Evans" userId="271d70c7-607c-4608-a663-6d9d3b8c94e4" providerId="ADAL" clId="{EE6DF3DE-0F78-4B6A-A333-C47598CF9453}" dt="2021-08-01T15:22:49.408" v="2111"/>
          <ac:spMkLst>
            <pc:docMk/>
            <pc:sldMk cId="3421079097" sldId="357"/>
            <ac:spMk id="8" creationId="{2F53BE07-4084-47AE-9D3F-3FF983D02D23}"/>
          </ac:spMkLst>
        </pc:spChg>
        <pc:spChg chg="add mod">
          <ac:chgData name="Sian Evans" userId="271d70c7-607c-4608-a663-6d9d3b8c94e4" providerId="ADAL" clId="{EE6DF3DE-0F78-4B6A-A333-C47598CF9453}" dt="2021-08-01T15:22:49.408" v="2111"/>
          <ac:spMkLst>
            <pc:docMk/>
            <pc:sldMk cId="3421079097" sldId="357"/>
            <ac:spMk id="9" creationId="{9DC5D246-31E0-4591-9667-38B3A14C3717}"/>
          </ac:spMkLst>
        </pc:spChg>
        <pc:spChg chg="add mod">
          <ac:chgData name="Sian Evans" userId="271d70c7-607c-4608-a663-6d9d3b8c94e4" providerId="ADAL" clId="{EE6DF3DE-0F78-4B6A-A333-C47598CF9453}" dt="2021-08-01T15:26:31.352" v="2167" actId="14100"/>
          <ac:spMkLst>
            <pc:docMk/>
            <pc:sldMk cId="3421079097" sldId="357"/>
            <ac:spMk id="15" creationId="{68B84BBF-5C0D-409D-B4AB-0371D8812071}"/>
          </ac:spMkLst>
        </pc:spChg>
        <pc:spChg chg="add mod">
          <ac:chgData name="Sian Evans" userId="271d70c7-607c-4608-a663-6d9d3b8c94e4" providerId="ADAL" clId="{EE6DF3DE-0F78-4B6A-A333-C47598CF9453}" dt="2021-08-01T15:26:03.658" v="2161" actId="1076"/>
          <ac:spMkLst>
            <pc:docMk/>
            <pc:sldMk cId="3421079097" sldId="357"/>
            <ac:spMk id="16" creationId="{F7F96786-DC52-4297-86B4-4518CE2DFAC2}"/>
          </ac:spMkLst>
        </pc:spChg>
        <pc:spChg chg="add mod">
          <ac:chgData name="Sian Evans" userId="271d70c7-607c-4608-a663-6d9d3b8c94e4" providerId="ADAL" clId="{EE6DF3DE-0F78-4B6A-A333-C47598CF9453}" dt="2021-08-01T15:26:06.968" v="2162" actId="1076"/>
          <ac:spMkLst>
            <pc:docMk/>
            <pc:sldMk cId="3421079097" sldId="357"/>
            <ac:spMk id="17" creationId="{68892221-884B-42CE-BD81-8E2BD85BDD39}"/>
          </ac:spMkLst>
        </pc:spChg>
        <pc:spChg chg="add mod">
          <ac:chgData name="Sian Evans" userId="271d70c7-607c-4608-a663-6d9d3b8c94e4" providerId="ADAL" clId="{EE6DF3DE-0F78-4B6A-A333-C47598CF9453}" dt="2021-08-01T15:26:12.104" v="2163" actId="1076"/>
          <ac:spMkLst>
            <pc:docMk/>
            <pc:sldMk cId="3421079097" sldId="357"/>
            <ac:spMk id="18" creationId="{AC71A58B-5E57-4AA7-9782-20D55B1E4294}"/>
          </ac:spMkLst>
        </pc:spChg>
        <pc:grpChg chg="add mod">
          <ac:chgData name="Sian Evans" userId="271d70c7-607c-4608-a663-6d9d3b8c94e4" providerId="ADAL" clId="{EE6DF3DE-0F78-4B6A-A333-C47598CF9453}" dt="2021-08-01T15:22:49.408" v="2111"/>
          <ac:grpSpMkLst>
            <pc:docMk/>
            <pc:sldMk cId="3421079097" sldId="357"/>
            <ac:grpSpMk id="10" creationId="{194928D0-D484-4B47-BD10-25BCDA4F8BCF}"/>
          </ac:grpSpMkLst>
        </pc:grpChg>
        <pc:picChg chg="mod">
          <ac:chgData name="Sian Evans" userId="271d70c7-607c-4608-a663-6d9d3b8c94e4" providerId="ADAL" clId="{EE6DF3DE-0F78-4B6A-A333-C47598CF9453}" dt="2021-08-01T15:22:49.408" v="2111"/>
          <ac:picMkLst>
            <pc:docMk/>
            <pc:sldMk cId="3421079097" sldId="357"/>
            <ac:picMk id="11" creationId="{7E853736-EC3D-492F-95C5-3C64CB178518}"/>
          </ac:picMkLst>
        </pc:picChg>
        <pc:picChg chg="mod">
          <ac:chgData name="Sian Evans" userId="271d70c7-607c-4608-a663-6d9d3b8c94e4" providerId="ADAL" clId="{EE6DF3DE-0F78-4B6A-A333-C47598CF9453}" dt="2021-08-01T15:22:49.408" v="2111"/>
          <ac:picMkLst>
            <pc:docMk/>
            <pc:sldMk cId="3421079097" sldId="357"/>
            <ac:picMk id="12" creationId="{A1C184A5-2F22-4E4D-9F41-BE0A78988CD9}"/>
          </ac:picMkLst>
        </pc:picChg>
        <pc:picChg chg="mod">
          <ac:chgData name="Sian Evans" userId="271d70c7-607c-4608-a663-6d9d3b8c94e4" providerId="ADAL" clId="{EE6DF3DE-0F78-4B6A-A333-C47598CF9453}" dt="2021-08-01T15:22:49.408" v="2111"/>
          <ac:picMkLst>
            <pc:docMk/>
            <pc:sldMk cId="3421079097" sldId="357"/>
            <ac:picMk id="13" creationId="{B530F2FE-6766-4123-9F55-06E1AC6C6D24}"/>
          </ac:picMkLst>
        </pc:picChg>
        <pc:picChg chg="mod">
          <ac:chgData name="Sian Evans" userId="271d70c7-607c-4608-a663-6d9d3b8c94e4" providerId="ADAL" clId="{EE6DF3DE-0F78-4B6A-A333-C47598CF9453}" dt="2021-08-01T15:22:49.408" v="2111"/>
          <ac:picMkLst>
            <pc:docMk/>
            <pc:sldMk cId="3421079097" sldId="357"/>
            <ac:picMk id="14" creationId="{C422BADE-7AFD-4127-9413-7C704B07445C}"/>
          </ac:picMkLst>
        </pc:picChg>
      </pc:sldChg>
      <pc:sldChg chg="new del">
        <pc:chgData name="Sian Evans" userId="271d70c7-607c-4608-a663-6d9d3b8c94e4" providerId="ADAL" clId="{EE6DF3DE-0F78-4B6A-A333-C47598CF9453}" dt="2021-08-01T15:27:17.535" v="2168" actId="47"/>
        <pc:sldMkLst>
          <pc:docMk/>
          <pc:sldMk cId="2648629023" sldId="358"/>
        </pc:sldMkLst>
      </pc:sldChg>
      <pc:sldChg chg="addSp delSp modSp add del mod setBg modAnim delDesignElem">
        <pc:chgData name="Sian Evans" userId="271d70c7-607c-4608-a663-6d9d3b8c94e4" providerId="ADAL" clId="{EE6DF3DE-0F78-4B6A-A333-C47598CF9453}" dt="2021-08-01T16:00:02.500" v="2739" actId="47"/>
        <pc:sldMkLst>
          <pc:docMk/>
          <pc:sldMk cId="3757461764" sldId="358"/>
        </pc:sldMkLst>
        <pc:spChg chg="mod">
          <ac:chgData name="Sian Evans" userId="271d70c7-607c-4608-a663-6d9d3b8c94e4" providerId="ADAL" clId="{EE6DF3DE-0F78-4B6A-A333-C47598CF9453}" dt="2021-08-01T15:59:13.873" v="2733" actId="27636"/>
          <ac:spMkLst>
            <pc:docMk/>
            <pc:sldMk cId="3757461764" sldId="358"/>
            <ac:spMk id="3" creationId="{AB6F555F-D42B-6C44-A0D8-6A3229F3EFD3}"/>
          </ac:spMkLst>
        </pc:spChg>
        <pc:spChg chg="del mod">
          <ac:chgData name="Sian Evans" userId="271d70c7-607c-4608-a663-6d9d3b8c94e4" providerId="ADAL" clId="{EE6DF3DE-0F78-4B6A-A333-C47598CF9453}" dt="2021-08-01T15:47:57.135" v="2397" actId="478"/>
          <ac:spMkLst>
            <pc:docMk/>
            <pc:sldMk cId="3757461764" sldId="358"/>
            <ac:spMk id="4" creationId="{FE62BB7F-0927-FC45-88E3-FD0CD051722C}"/>
          </ac:spMkLst>
        </pc:spChg>
        <pc:spChg chg="add del mod">
          <ac:chgData name="Sian Evans" userId="271d70c7-607c-4608-a663-6d9d3b8c94e4" providerId="ADAL" clId="{EE6DF3DE-0F78-4B6A-A333-C47598CF9453}" dt="2021-08-01T15:48:01.505" v="2398" actId="478"/>
          <ac:spMkLst>
            <pc:docMk/>
            <pc:sldMk cId="3757461764" sldId="358"/>
            <ac:spMk id="5" creationId="{AE480CC1-E988-42D4-8BB4-52428FD70251}"/>
          </ac:spMkLst>
        </pc:spChg>
        <pc:spChg chg="mod">
          <ac:chgData name="Sian Evans" userId="271d70c7-607c-4608-a663-6d9d3b8c94e4" providerId="ADAL" clId="{EE6DF3DE-0F78-4B6A-A333-C47598CF9453}" dt="2021-08-01T15:48:08.967" v="2399" actId="14100"/>
          <ac:spMkLst>
            <pc:docMk/>
            <pc:sldMk cId="3757461764" sldId="358"/>
            <ac:spMk id="15" creationId="{20F64B42-3417-4F46-AA66-27C279B9FF54}"/>
          </ac:spMkLst>
        </pc:spChg>
        <pc:spChg chg="del">
          <ac:chgData name="Sian Evans" userId="271d70c7-607c-4608-a663-6d9d3b8c94e4" providerId="ADAL" clId="{EE6DF3DE-0F78-4B6A-A333-C47598CF9453}" dt="2021-08-01T15:47:29.263" v="2379"/>
          <ac:spMkLst>
            <pc:docMk/>
            <pc:sldMk cId="3757461764" sldId="358"/>
            <ac:spMk id="29" creationId="{E49CC64F-7275-4E33-961B-0C5CDC439875}"/>
          </ac:spMkLst>
        </pc:spChg>
      </pc:sldChg>
      <pc:sldChg chg="delSp modSp new mod ord">
        <pc:chgData name="Sian Evans" userId="271d70c7-607c-4608-a663-6d9d3b8c94e4" providerId="ADAL" clId="{EE6DF3DE-0F78-4B6A-A333-C47598CF9453}" dt="2021-08-01T16:00:57.255" v="2778" actId="20577"/>
        <pc:sldMkLst>
          <pc:docMk/>
          <pc:sldMk cId="835184390" sldId="359"/>
        </pc:sldMkLst>
        <pc:spChg chg="mod">
          <ac:chgData name="Sian Evans" userId="271d70c7-607c-4608-a663-6d9d3b8c94e4" providerId="ADAL" clId="{EE6DF3DE-0F78-4B6A-A333-C47598CF9453}" dt="2021-08-01T16:00:57.255" v="2778" actId="20577"/>
          <ac:spMkLst>
            <pc:docMk/>
            <pc:sldMk cId="835184390" sldId="359"/>
            <ac:spMk id="2" creationId="{6D615BEA-51EA-4570-98A6-7A949E3C61D5}"/>
          </ac:spMkLst>
        </pc:spChg>
        <pc:spChg chg="mod">
          <ac:chgData name="Sian Evans" userId="271d70c7-607c-4608-a663-6d9d3b8c94e4" providerId="ADAL" clId="{EE6DF3DE-0F78-4B6A-A333-C47598CF9453}" dt="2021-08-01T15:51:05.789" v="2624" actId="20577"/>
          <ac:spMkLst>
            <pc:docMk/>
            <pc:sldMk cId="835184390" sldId="359"/>
            <ac:spMk id="3" creationId="{FA3B3B18-1FB2-4051-9FA4-A4286C2D8552}"/>
          </ac:spMkLst>
        </pc:spChg>
        <pc:spChg chg="del">
          <ac:chgData name="Sian Evans" userId="271d70c7-607c-4608-a663-6d9d3b8c94e4" providerId="ADAL" clId="{EE6DF3DE-0F78-4B6A-A333-C47598CF9453}" dt="2021-08-01T15:52:15.687" v="2657" actId="478"/>
          <ac:spMkLst>
            <pc:docMk/>
            <pc:sldMk cId="835184390" sldId="359"/>
            <ac:spMk id="4" creationId="{9A1BAA54-A82D-45D7-BBDB-7D097473C472}"/>
          </ac:spMkLst>
        </pc:spChg>
      </pc:sldChg>
      <pc:sldChg chg="addSp delSp modSp add mod modAnim">
        <pc:chgData name="Sian Evans" userId="271d70c7-607c-4608-a663-6d9d3b8c94e4" providerId="ADAL" clId="{EE6DF3DE-0F78-4B6A-A333-C47598CF9453}" dt="2021-08-01T15:59:34.892" v="2738" actId="478"/>
        <pc:sldMkLst>
          <pc:docMk/>
          <pc:sldMk cId="1225465927" sldId="360"/>
        </pc:sldMkLst>
        <pc:spChg chg="mod">
          <ac:chgData name="Sian Evans" userId="271d70c7-607c-4608-a663-6d9d3b8c94e4" providerId="ADAL" clId="{EE6DF3DE-0F78-4B6A-A333-C47598CF9453}" dt="2021-08-01T15:59:21.372" v="2736" actId="20577"/>
          <ac:spMkLst>
            <pc:docMk/>
            <pc:sldMk cId="1225465927" sldId="360"/>
            <ac:spMk id="3" creationId="{AB6F555F-D42B-6C44-A0D8-6A3229F3EFD3}"/>
          </ac:spMkLst>
        </pc:spChg>
        <pc:spChg chg="del">
          <ac:chgData name="Sian Evans" userId="271d70c7-607c-4608-a663-6d9d3b8c94e4" providerId="ADAL" clId="{EE6DF3DE-0F78-4B6A-A333-C47598CF9453}" dt="2021-08-01T15:59:09.076" v="2731" actId="478"/>
          <ac:spMkLst>
            <pc:docMk/>
            <pc:sldMk cId="1225465927" sldId="360"/>
            <ac:spMk id="4" creationId="{FE62BB7F-0927-FC45-88E3-FD0CD051722C}"/>
          </ac:spMkLst>
        </pc:spChg>
        <pc:spChg chg="add del mod">
          <ac:chgData name="Sian Evans" userId="271d70c7-607c-4608-a663-6d9d3b8c94e4" providerId="ADAL" clId="{EE6DF3DE-0F78-4B6A-A333-C47598CF9453}" dt="2021-08-01T15:59:34.892" v="2738" actId="478"/>
          <ac:spMkLst>
            <pc:docMk/>
            <pc:sldMk cId="1225465927" sldId="360"/>
            <ac:spMk id="5" creationId="{5C81D917-A07C-4257-AE56-256855A90252}"/>
          </ac:spMkLst>
        </pc:spChg>
      </pc:sldChg>
      <pc:sldChg chg="addSp delSp modSp add del mod setBg delDesignElem">
        <pc:chgData name="Sian Evans" userId="271d70c7-607c-4608-a663-6d9d3b8c94e4" providerId="ADAL" clId="{EE6DF3DE-0F78-4B6A-A333-C47598CF9453}" dt="2021-08-01T15:59:02.991" v="2729"/>
        <pc:sldMkLst>
          <pc:docMk/>
          <pc:sldMk cId="3001431386" sldId="360"/>
        </pc:sldMkLst>
        <pc:spChg chg="mod">
          <ac:chgData name="Sian Evans" userId="271d70c7-607c-4608-a663-6d9d3b8c94e4" providerId="ADAL" clId="{EE6DF3DE-0F78-4B6A-A333-C47598CF9453}" dt="2021-08-01T15:59:02.991" v="2729"/>
          <ac:spMkLst>
            <pc:docMk/>
            <pc:sldMk cId="3001431386" sldId="360"/>
            <ac:spMk id="3" creationId="{AB6F555F-D42B-6C44-A0D8-6A3229F3EFD3}"/>
          </ac:spMkLst>
        </pc:spChg>
        <pc:spChg chg="mod">
          <ac:chgData name="Sian Evans" userId="271d70c7-607c-4608-a663-6d9d3b8c94e4" providerId="ADAL" clId="{EE6DF3DE-0F78-4B6A-A333-C47598CF9453}" dt="2021-08-01T15:59:02.991" v="2729"/>
          <ac:spMkLst>
            <pc:docMk/>
            <pc:sldMk cId="3001431386" sldId="360"/>
            <ac:spMk id="4" creationId="{FE62BB7F-0927-FC45-88E3-FD0CD051722C}"/>
          </ac:spMkLst>
        </pc:spChg>
        <pc:spChg chg="add del">
          <ac:chgData name="Sian Evans" userId="271d70c7-607c-4608-a663-6d9d3b8c94e4" providerId="ADAL" clId="{EE6DF3DE-0F78-4B6A-A333-C47598CF9453}" dt="2021-08-01T15:59:02.991" v="2729"/>
          <ac:spMkLst>
            <pc:docMk/>
            <pc:sldMk cId="3001431386" sldId="360"/>
            <ac:spMk id="29" creationId="{E49CC64F-7275-4E33-961B-0C5CDC439875}"/>
          </ac:spMkLst>
        </pc:spChg>
      </pc:sldChg>
      <pc:sldMasterChg chg="delSldLayout">
        <pc:chgData name="Sian Evans" userId="271d70c7-607c-4608-a663-6d9d3b8c94e4" providerId="ADAL" clId="{EE6DF3DE-0F78-4B6A-A333-C47598CF9453}" dt="2021-08-01T13:21:15.162" v="309" actId="47"/>
        <pc:sldMasterMkLst>
          <pc:docMk/>
          <pc:sldMasterMk cId="2085524355" sldId="2147483661"/>
        </pc:sldMasterMkLst>
        <pc:sldLayoutChg chg="del">
          <pc:chgData name="Sian Evans" userId="271d70c7-607c-4608-a663-6d9d3b8c94e4" providerId="ADAL" clId="{EE6DF3DE-0F78-4B6A-A333-C47598CF9453}" dt="2021-08-01T13:14:36.981" v="270" actId="47"/>
          <pc:sldLayoutMkLst>
            <pc:docMk/>
            <pc:sldMasterMk cId="2085524355" sldId="2147483661"/>
            <pc:sldLayoutMk cId="1118847309" sldId="2147483690"/>
          </pc:sldLayoutMkLst>
        </pc:sldLayoutChg>
        <pc:sldLayoutChg chg="del">
          <pc:chgData name="Sian Evans" userId="271d70c7-607c-4608-a663-6d9d3b8c94e4" providerId="ADAL" clId="{EE6DF3DE-0F78-4B6A-A333-C47598CF9453}" dt="2021-08-01T13:21:15.162" v="309" actId="47"/>
          <pc:sldLayoutMkLst>
            <pc:docMk/>
            <pc:sldMasterMk cId="2085524355" sldId="2147483661"/>
            <pc:sldLayoutMk cId="1676995252" sldId="2147483690"/>
          </pc:sldLayoutMkLst>
        </pc:sldLayoutChg>
      </pc:sldMasterChg>
    </pc:docChg>
  </pc:docChgLst>
  <pc:docChgLst>
    <pc:chgData name="Katy Boom" userId="1c9434ae-81f5-445a-8bf7-be1b53d8b582" providerId="ADAL" clId="{88F42862-1152-48C2-A824-0FB5D35136F7}"/>
    <pc:docChg chg="undo custSel delSld modSld">
      <pc:chgData name="Katy Boom" userId="1c9434ae-81f5-445a-8bf7-be1b53d8b582" providerId="ADAL" clId="{88F42862-1152-48C2-A824-0FB5D35136F7}" dt="2021-09-05T14:12:26.299" v="146" actId="47"/>
      <pc:docMkLst>
        <pc:docMk/>
      </pc:docMkLst>
      <pc:sldChg chg="modSp mod">
        <pc:chgData name="Katy Boom" userId="1c9434ae-81f5-445a-8bf7-be1b53d8b582" providerId="ADAL" clId="{88F42862-1152-48C2-A824-0FB5D35136F7}" dt="2021-09-05T12:41:48.178" v="72" actId="255"/>
        <pc:sldMkLst>
          <pc:docMk/>
          <pc:sldMk cId="1075348751" sldId="268"/>
        </pc:sldMkLst>
        <pc:spChg chg="mod">
          <ac:chgData name="Katy Boom" userId="1c9434ae-81f5-445a-8bf7-be1b53d8b582" providerId="ADAL" clId="{88F42862-1152-48C2-A824-0FB5D35136F7}" dt="2021-09-05T12:41:24.169" v="70" actId="255"/>
          <ac:spMkLst>
            <pc:docMk/>
            <pc:sldMk cId="1075348751" sldId="268"/>
            <ac:spMk id="7" creationId="{E951C707-21A6-AF49-921C-640D4C7B4F7E}"/>
          </ac:spMkLst>
        </pc:spChg>
        <pc:spChg chg="mod">
          <ac:chgData name="Katy Boom" userId="1c9434ae-81f5-445a-8bf7-be1b53d8b582" providerId="ADAL" clId="{88F42862-1152-48C2-A824-0FB5D35136F7}" dt="2021-09-05T12:41:48.178" v="72" actId="255"/>
          <ac:spMkLst>
            <pc:docMk/>
            <pc:sldMk cId="1075348751" sldId="268"/>
            <ac:spMk id="8" creationId="{C4E53056-57FE-0645-9B5B-4623B8C4FF1B}"/>
          </ac:spMkLst>
        </pc:spChg>
      </pc:sldChg>
      <pc:sldChg chg="del">
        <pc:chgData name="Katy Boom" userId="1c9434ae-81f5-445a-8bf7-be1b53d8b582" providerId="ADAL" clId="{88F42862-1152-48C2-A824-0FB5D35136F7}" dt="2021-09-05T14:12:26.299" v="146" actId="47"/>
        <pc:sldMkLst>
          <pc:docMk/>
          <pc:sldMk cId="33521138" sldId="270"/>
        </pc:sldMkLst>
      </pc:sldChg>
      <pc:sldChg chg="modSp mod">
        <pc:chgData name="Katy Boom" userId="1c9434ae-81f5-445a-8bf7-be1b53d8b582" providerId="ADAL" clId="{88F42862-1152-48C2-A824-0FB5D35136F7}" dt="2021-09-05T11:47:42.128" v="4" actId="207"/>
        <pc:sldMkLst>
          <pc:docMk/>
          <pc:sldMk cId="0" sldId="274"/>
        </pc:sldMkLst>
        <pc:spChg chg="mod">
          <ac:chgData name="Katy Boom" userId="1c9434ae-81f5-445a-8bf7-be1b53d8b582" providerId="ADAL" clId="{88F42862-1152-48C2-A824-0FB5D35136F7}" dt="2021-09-05T11:47:31.536" v="2" actId="207"/>
          <ac:spMkLst>
            <pc:docMk/>
            <pc:sldMk cId="0" sldId="274"/>
            <ac:spMk id="318" creationId="{00000000-0000-0000-0000-000000000000}"/>
          </ac:spMkLst>
        </pc:spChg>
        <pc:spChg chg="mod">
          <ac:chgData name="Katy Boom" userId="1c9434ae-81f5-445a-8bf7-be1b53d8b582" providerId="ADAL" clId="{88F42862-1152-48C2-A824-0FB5D35136F7}" dt="2021-09-05T11:47:42.128" v="4" actId="207"/>
          <ac:spMkLst>
            <pc:docMk/>
            <pc:sldMk cId="0" sldId="274"/>
            <ac:spMk id="319" creationId="{00000000-0000-0000-0000-000000000000}"/>
          </ac:spMkLst>
        </pc:spChg>
        <pc:spChg chg="mod">
          <ac:chgData name="Katy Boom" userId="1c9434ae-81f5-445a-8bf7-be1b53d8b582" providerId="ADAL" clId="{88F42862-1152-48C2-A824-0FB5D35136F7}" dt="2021-09-05T11:47:38.136" v="3" actId="207"/>
          <ac:spMkLst>
            <pc:docMk/>
            <pc:sldMk cId="0" sldId="274"/>
            <ac:spMk id="321" creationId="{00000000-0000-0000-0000-000000000000}"/>
          </ac:spMkLst>
        </pc:spChg>
      </pc:sldChg>
      <pc:sldChg chg="modSp mod">
        <pc:chgData name="Katy Boom" userId="1c9434ae-81f5-445a-8bf7-be1b53d8b582" providerId="ADAL" clId="{88F42862-1152-48C2-A824-0FB5D35136F7}" dt="2021-09-05T14:02:52.973" v="145" actId="20577"/>
        <pc:sldMkLst>
          <pc:docMk/>
          <pc:sldMk cId="1800438190" sldId="286"/>
        </pc:sldMkLst>
        <pc:spChg chg="mod">
          <ac:chgData name="Katy Boom" userId="1c9434ae-81f5-445a-8bf7-be1b53d8b582" providerId="ADAL" clId="{88F42862-1152-48C2-A824-0FB5D35136F7}" dt="2021-09-05T14:02:52.973" v="145" actId="20577"/>
          <ac:spMkLst>
            <pc:docMk/>
            <pc:sldMk cId="1800438190" sldId="286"/>
            <ac:spMk id="2" creationId="{C9EE3CEA-FBFD-0A44-8784-BBA08B4B8BD6}"/>
          </ac:spMkLst>
        </pc:spChg>
      </pc:sldChg>
      <pc:sldChg chg="addSp delSp modSp mod">
        <pc:chgData name="Katy Boom" userId="1c9434ae-81f5-445a-8bf7-be1b53d8b582" providerId="ADAL" clId="{88F42862-1152-48C2-A824-0FB5D35136F7}" dt="2021-09-05T12:38:51.262" v="28" actId="6549"/>
        <pc:sldMkLst>
          <pc:docMk/>
          <pc:sldMk cId="756652115" sldId="287"/>
        </pc:sldMkLst>
        <pc:spChg chg="mod">
          <ac:chgData name="Katy Boom" userId="1c9434ae-81f5-445a-8bf7-be1b53d8b582" providerId="ADAL" clId="{88F42862-1152-48C2-A824-0FB5D35136F7}" dt="2021-09-05T12:38:51.262" v="28" actId="6549"/>
          <ac:spMkLst>
            <pc:docMk/>
            <pc:sldMk cId="756652115" sldId="287"/>
            <ac:spMk id="2" creationId="{C9EE3CEA-FBFD-0A44-8784-BBA08B4B8BD6}"/>
          </ac:spMkLst>
        </pc:spChg>
        <pc:spChg chg="del">
          <ac:chgData name="Katy Boom" userId="1c9434ae-81f5-445a-8bf7-be1b53d8b582" providerId="ADAL" clId="{88F42862-1152-48C2-A824-0FB5D35136F7}" dt="2021-09-05T12:38:18.663" v="24" actId="478"/>
          <ac:spMkLst>
            <pc:docMk/>
            <pc:sldMk cId="756652115" sldId="287"/>
            <ac:spMk id="4" creationId="{FE62BB7F-0927-FC45-88E3-FD0CD051722C}"/>
          </ac:spMkLst>
        </pc:spChg>
        <pc:spChg chg="add mod">
          <ac:chgData name="Katy Boom" userId="1c9434ae-81f5-445a-8bf7-be1b53d8b582" providerId="ADAL" clId="{88F42862-1152-48C2-A824-0FB5D35136F7}" dt="2021-09-05T12:38:18.663" v="24" actId="478"/>
          <ac:spMkLst>
            <pc:docMk/>
            <pc:sldMk cId="756652115" sldId="287"/>
            <ac:spMk id="7" creationId="{FA704E6C-C328-4329-B694-28D5A5BDB259}"/>
          </ac:spMkLst>
        </pc:spChg>
        <pc:picChg chg="del">
          <ac:chgData name="Katy Boom" userId="1c9434ae-81f5-445a-8bf7-be1b53d8b582" providerId="ADAL" clId="{88F42862-1152-48C2-A824-0FB5D35136F7}" dt="2021-09-05T12:38:10.904" v="23" actId="478"/>
          <ac:picMkLst>
            <pc:docMk/>
            <pc:sldMk cId="756652115" sldId="287"/>
            <ac:picMk id="5" creationId="{7E22021D-45CE-A142-9CE4-F0ADF4E9F080}"/>
          </ac:picMkLst>
        </pc:picChg>
      </pc:sldChg>
      <pc:sldChg chg="modNotesTx">
        <pc:chgData name="Katy Boom" userId="1c9434ae-81f5-445a-8bf7-be1b53d8b582" providerId="ADAL" clId="{88F42862-1152-48C2-A824-0FB5D35136F7}" dt="2021-09-05T11:34:56.076" v="1" actId="6549"/>
        <pc:sldMkLst>
          <pc:docMk/>
          <pc:sldMk cId="2497013793" sldId="349"/>
        </pc:sldMkLst>
      </pc:sldChg>
    </pc:docChg>
  </pc:docChgLst>
  <pc:docChgLst>
    <pc:chgData name="Sian Evans" userId="S::sian.evans@worc.ac.uk::271d70c7-607c-4608-a663-6d9d3b8c94e4" providerId="AD" clId="Web-{AFA2EB2C-500D-92C8-132A-9AE355B3FA85}"/>
    <pc:docChg chg="modSld sldOrd">
      <pc:chgData name="Sian Evans" userId="S::sian.evans@worc.ac.uk::271d70c7-607c-4608-a663-6d9d3b8c94e4" providerId="AD" clId="Web-{AFA2EB2C-500D-92C8-132A-9AE355B3FA85}" dt="2021-11-12T11:29:12.885" v="11" actId="1076"/>
      <pc:docMkLst>
        <pc:docMk/>
      </pc:docMkLst>
      <pc:sldChg chg="modSp">
        <pc:chgData name="Sian Evans" userId="S::sian.evans@worc.ac.uk::271d70c7-607c-4608-a663-6d9d3b8c94e4" providerId="AD" clId="Web-{AFA2EB2C-500D-92C8-132A-9AE355B3FA85}" dt="2021-11-12T11:18:48.417" v="2" actId="1076"/>
        <pc:sldMkLst>
          <pc:docMk/>
          <pc:sldMk cId="4164091064" sldId="346"/>
        </pc:sldMkLst>
        <pc:spChg chg="mod">
          <ac:chgData name="Sian Evans" userId="S::sian.evans@worc.ac.uk::271d70c7-607c-4608-a663-6d9d3b8c94e4" providerId="AD" clId="Web-{AFA2EB2C-500D-92C8-132A-9AE355B3FA85}" dt="2021-11-12T11:18:48.417" v="2" actId="1076"/>
          <ac:spMkLst>
            <pc:docMk/>
            <pc:sldMk cId="4164091064" sldId="346"/>
            <ac:spMk id="3" creationId="{B95EA5A0-C296-41DE-8FCA-2AB13A316DF7}"/>
          </ac:spMkLst>
        </pc:spChg>
        <pc:spChg chg="mod">
          <ac:chgData name="Sian Evans" userId="S::sian.evans@worc.ac.uk::271d70c7-607c-4608-a663-6d9d3b8c94e4" providerId="AD" clId="Web-{AFA2EB2C-500D-92C8-132A-9AE355B3FA85}" dt="2021-11-12T11:18:31.588" v="0" actId="1076"/>
          <ac:spMkLst>
            <pc:docMk/>
            <pc:sldMk cId="4164091064" sldId="346"/>
            <ac:spMk id="5" creationId="{8050C3F4-C8A9-4530-A900-E67A877DF506}"/>
          </ac:spMkLst>
        </pc:spChg>
      </pc:sldChg>
      <pc:sldChg chg="modSp ord">
        <pc:chgData name="Sian Evans" userId="S::sian.evans@worc.ac.uk::271d70c7-607c-4608-a663-6d9d3b8c94e4" providerId="AD" clId="Web-{AFA2EB2C-500D-92C8-132A-9AE355B3FA85}" dt="2021-11-12T11:29:12.885" v="11" actId="1076"/>
        <pc:sldMkLst>
          <pc:docMk/>
          <pc:sldMk cId="2497013793" sldId="349"/>
        </pc:sldMkLst>
        <pc:spChg chg="mod">
          <ac:chgData name="Sian Evans" userId="S::sian.evans@worc.ac.uk::271d70c7-607c-4608-a663-6d9d3b8c94e4" providerId="AD" clId="Web-{AFA2EB2C-500D-92C8-132A-9AE355B3FA85}" dt="2021-11-12T11:20:09.856" v="4" actId="1076"/>
          <ac:spMkLst>
            <pc:docMk/>
            <pc:sldMk cId="2497013793" sldId="349"/>
            <ac:spMk id="3" creationId="{5424CB45-9BA0-4FAB-AB17-EF9EF7CABA05}"/>
          </ac:spMkLst>
        </pc:spChg>
        <pc:spChg chg="mod">
          <ac:chgData name="Sian Evans" userId="S::sian.evans@worc.ac.uk::271d70c7-607c-4608-a663-6d9d3b8c94e4" providerId="AD" clId="Web-{AFA2EB2C-500D-92C8-132A-9AE355B3FA85}" dt="2021-11-12T11:29:00.885" v="9" actId="20577"/>
          <ac:spMkLst>
            <pc:docMk/>
            <pc:sldMk cId="2497013793" sldId="349"/>
            <ac:spMk id="5" creationId="{482F6B81-7687-491A-8567-108AEB727906}"/>
          </ac:spMkLst>
        </pc:spChg>
        <pc:spChg chg="mod">
          <ac:chgData name="Sian Evans" userId="S::sian.evans@worc.ac.uk::271d70c7-607c-4608-a663-6d9d3b8c94e4" providerId="AD" clId="Web-{AFA2EB2C-500D-92C8-132A-9AE355B3FA85}" dt="2021-11-12T11:29:08.166" v="10" actId="1076"/>
          <ac:spMkLst>
            <pc:docMk/>
            <pc:sldMk cId="2497013793" sldId="349"/>
            <ac:spMk id="6" creationId="{791C4074-F26D-41F4-96E8-183789EE3941}"/>
          </ac:spMkLst>
        </pc:spChg>
        <pc:spChg chg="mod">
          <ac:chgData name="Sian Evans" userId="S::sian.evans@worc.ac.uk::271d70c7-607c-4608-a663-6d9d3b8c94e4" providerId="AD" clId="Web-{AFA2EB2C-500D-92C8-132A-9AE355B3FA85}" dt="2021-11-12T11:29:12.885" v="11" actId="1076"/>
          <ac:spMkLst>
            <pc:docMk/>
            <pc:sldMk cId="2497013793" sldId="349"/>
            <ac:spMk id="8" creationId="{9F4C8CE7-26DE-47FD-9E1C-4FF13A54E601}"/>
          </ac:spMkLst>
        </pc:spChg>
      </pc:sldChg>
    </pc:docChg>
  </pc:docChgLst>
  <pc:docChgLst>
    <pc:chgData name="Sian Evans" userId="271d70c7-607c-4608-a663-6d9d3b8c94e4" providerId="ADAL" clId="{644FC80D-E1E3-4DEE-9959-4CAEDC8806CD}"/>
    <pc:docChg chg="undo redo custSel addSld delSld modSld sldOrd">
      <pc:chgData name="Sian Evans" userId="271d70c7-607c-4608-a663-6d9d3b8c94e4" providerId="ADAL" clId="{644FC80D-E1E3-4DEE-9959-4CAEDC8806CD}" dt="2021-09-12T11:13:44.578" v="3564"/>
      <pc:docMkLst>
        <pc:docMk/>
      </pc:docMkLst>
      <pc:sldChg chg="modSp mod">
        <pc:chgData name="Sian Evans" userId="271d70c7-607c-4608-a663-6d9d3b8c94e4" providerId="ADAL" clId="{644FC80D-E1E3-4DEE-9959-4CAEDC8806CD}" dt="2021-09-05T06:46:00.428" v="103" actId="20577"/>
        <pc:sldMkLst>
          <pc:docMk/>
          <pc:sldMk cId="2185303757" sldId="265"/>
        </pc:sldMkLst>
        <pc:spChg chg="mod">
          <ac:chgData name="Sian Evans" userId="271d70c7-607c-4608-a663-6d9d3b8c94e4" providerId="ADAL" clId="{644FC80D-E1E3-4DEE-9959-4CAEDC8806CD}" dt="2021-09-05T06:46:00.428" v="103" actId="20577"/>
          <ac:spMkLst>
            <pc:docMk/>
            <pc:sldMk cId="2185303757" sldId="265"/>
            <ac:spMk id="22" creationId="{7B02A184-6E05-FE49-9B08-82186FB303B0}"/>
          </ac:spMkLst>
        </pc:spChg>
      </pc:sldChg>
      <pc:sldChg chg="modSp mod ord">
        <pc:chgData name="Sian Evans" userId="271d70c7-607c-4608-a663-6d9d3b8c94e4" providerId="ADAL" clId="{644FC80D-E1E3-4DEE-9959-4CAEDC8806CD}" dt="2021-09-05T07:13:30.906" v="856" actId="1076"/>
        <pc:sldMkLst>
          <pc:docMk/>
          <pc:sldMk cId="2377860948" sldId="266"/>
        </pc:sldMkLst>
        <pc:spChg chg="mod">
          <ac:chgData name="Sian Evans" userId="271d70c7-607c-4608-a663-6d9d3b8c94e4" providerId="ADAL" clId="{644FC80D-E1E3-4DEE-9959-4CAEDC8806CD}" dt="2021-09-05T07:13:30.906" v="856" actId="1076"/>
          <ac:spMkLst>
            <pc:docMk/>
            <pc:sldMk cId="2377860948" sldId="266"/>
            <ac:spMk id="3" creationId="{AB6F555F-D42B-6C44-A0D8-6A3229F3EFD3}"/>
          </ac:spMkLst>
        </pc:spChg>
      </pc:sldChg>
      <pc:sldChg chg="del">
        <pc:chgData name="Sian Evans" userId="271d70c7-607c-4608-a663-6d9d3b8c94e4" providerId="ADAL" clId="{644FC80D-E1E3-4DEE-9959-4CAEDC8806CD}" dt="2021-09-05T07:22:17.410" v="991" actId="47"/>
        <pc:sldMkLst>
          <pc:docMk/>
          <pc:sldMk cId="478773675" sldId="267"/>
        </pc:sldMkLst>
      </pc:sldChg>
      <pc:sldChg chg="modSp mod ord">
        <pc:chgData name="Sian Evans" userId="271d70c7-607c-4608-a663-6d9d3b8c94e4" providerId="ADAL" clId="{644FC80D-E1E3-4DEE-9959-4CAEDC8806CD}" dt="2021-09-05T07:28:37.761" v="1033"/>
        <pc:sldMkLst>
          <pc:docMk/>
          <pc:sldMk cId="1075348751" sldId="268"/>
        </pc:sldMkLst>
        <pc:spChg chg="mod">
          <ac:chgData name="Sian Evans" userId="271d70c7-607c-4608-a663-6d9d3b8c94e4" providerId="ADAL" clId="{644FC80D-E1E3-4DEE-9959-4CAEDC8806CD}" dt="2021-09-05T07:27:17.595" v="1031" actId="20577"/>
          <ac:spMkLst>
            <pc:docMk/>
            <pc:sldMk cId="1075348751" sldId="268"/>
            <ac:spMk id="8" creationId="{C4E53056-57FE-0645-9B5B-4623B8C4FF1B}"/>
          </ac:spMkLst>
        </pc:spChg>
      </pc:sldChg>
      <pc:sldChg chg="addSp modSp mod">
        <pc:chgData name="Sian Evans" userId="271d70c7-607c-4608-a663-6d9d3b8c94e4" providerId="ADAL" clId="{644FC80D-E1E3-4DEE-9959-4CAEDC8806CD}" dt="2021-09-05T09:51:16.856" v="3081" actId="27636"/>
        <pc:sldMkLst>
          <pc:docMk/>
          <pc:sldMk cId="0" sldId="274"/>
        </pc:sldMkLst>
        <pc:spChg chg="add mod">
          <ac:chgData name="Sian Evans" userId="271d70c7-607c-4608-a663-6d9d3b8c94e4" providerId="ADAL" clId="{644FC80D-E1E3-4DEE-9959-4CAEDC8806CD}" dt="2021-09-05T09:50:44.790" v="3077" actId="207"/>
          <ac:spMkLst>
            <pc:docMk/>
            <pc:sldMk cId="0" sldId="274"/>
            <ac:spMk id="2" creationId="{8DFD01A8-73F7-4DCA-93EE-CCA1E4BD7B7E}"/>
          </ac:spMkLst>
        </pc:spChg>
        <pc:spChg chg="add mod">
          <ac:chgData name="Sian Evans" userId="271d70c7-607c-4608-a663-6d9d3b8c94e4" providerId="ADAL" clId="{644FC80D-E1E3-4DEE-9959-4CAEDC8806CD}" dt="2021-09-05T09:51:16.856" v="3081" actId="27636"/>
          <ac:spMkLst>
            <pc:docMk/>
            <pc:sldMk cId="0" sldId="274"/>
            <ac:spMk id="44" creationId="{8A359778-3B1A-4093-93C1-1AB9B4EFD7AE}"/>
          </ac:spMkLst>
        </pc:spChg>
      </pc:sldChg>
      <pc:sldChg chg="modSp mod">
        <pc:chgData name="Sian Evans" userId="271d70c7-607c-4608-a663-6d9d3b8c94e4" providerId="ADAL" clId="{644FC80D-E1E3-4DEE-9959-4CAEDC8806CD}" dt="2021-09-05T07:35:09.606" v="1130" actId="20577"/>
        <pc:sldMkLst>
          <pc:docMk/>
          <pc:sldMk cId="3171656545" sldId="290"/>
        </pc:sldMkLst>
        <pc:spChg chg="mod">
          <ac:chgData name="Sian Evans" userId="271d70c7-607c-4608-a663-6d9d3b8c94e4" providerId="ADAL" clId="{644FC80D-E1E3-4DEE-9959-4CAEDC8806CD}" dt="2021-09-05T07:35:09.606" v="1130" actId="20577"/>
          <ac:spMkLst>
            <pc:docMk/>
            <pc:sldMk cId="3171656545" sldId="290"/>
            <ac:spMk id="2" creationId="{F30EBC57-B6DA-43AA-B582-DE6E7265F1C7}"/>
          </ac:spMkLst>
        </pc:spChg>
        <pc:spChg chg="mod">
          <ac:chgData name="Sian Evans" userId="271d70c7-607c-4608-a663-6d9d3b8c94e4" providerId="ADAL" clId="{644FC80D-E1E3-4DEE-9959-4CAEDC8806CD}" dt="2021-09-05T07:33:45.095" v="1126" actId="20577"/>
          <ac:spMkLst>
            <pc:docMk/>
            <pc:sldMk cId="3171656545" sldId="290"/>
            <ac:spMk id="3" creationId="{ED9D0CB4-D897-404A-9940-FE99AA7A8AC8}"/>
          </ac:spMkLst>
        </pc:spChg>
      </pc:sldChg>
      <pc:sldChg chg="modSp mod modNotesTx">
        <pc:chgData name="Sian Evans" userId="271d70c7-607c-4608-a663-6d9d3b8c94e4" providerId="ADAL" clId="{644FC80D-E1E3-4DEE-9959-4CAEDC8806CD}" dt="2021-09-12T10:55:14.032" v="3414" actId="20577"/>
        <pc:sldMkLst>
          <pc:docMk/>
          <pc:sldMk cId="4164091064" sldId="346"/>
        </pc:sldMkLst>
        <pc:spChg chg="mod">
          <ac:chgData name="Sian Evans" userId="271d70c7-607c-4608-a663-6d9d3b8c94e4" providerId="ADAL" clId="{644FC80D-E1E3-4DEE-9959-4CAEDC8806CD}" dt="2021-09-12T10:55:14.032" v="3414" actId="20577"/>
          <ac:spMkLst>
            <pc:docMk/>
            <pc:sldMk cId="4164091064" sldId="346"/>
            <ac:spMk id="7" creationId="{FF3375A6-780A-4032-824B-8FBDFCED321C}"/>
          </ac:spMkLst>
        </pc:spChg>
      </pc:sldChg>
      <pc:sldChg chg="ord">
        <pc:chgData name="Sian Evans" userId="271d70c7-607c-4608-a663-6d9d3b8c94e4" providerId="ADAL" clId="{644FC80D-E1E3-4DEE-9959-4CAEDC8806CD}" dt="2021-09-05T09:42:26.993" v="3074"/>
        <pc:sldMkLst>
          <pc:docMk/>
          <pc:sldMk cId="3531870093" sldId="347"/>
        </pc:sldMkLst>
      </pc:sldChg>
      <pc:sldChg chg="addSp delSp modSp mod modNotesTx">
        <pc:chgData name="Sian Evans" userId="271d70c7-607c-4608-a663-6d9d3b8c94e4" providerId="ADAL" clId="{644FC80D-E1E3-4DEE-9959-4CAEDC8806CD}" dt="2021-09-05T09:40:25.825" v="3072" actId="20577"/>
        <pc:sldMkLst>
          <pc:docMk/>
          <pc:sldMk cId="3784908481" sldId="348"/>
        </pc:sldMkLst>
        <pc:spChg chg="mod">
          <ac:chgData name="Sian Evans" userId="271d70c7-607c-4608-a663-6d9d3b8c94e4" providerId="ADAL" clId="{644FC80D-E1E3-4DEE-9959-4CAEDC8806CD}" dt="2021-09-05T09:39:28.617" v="3061" actId="20577"/>
          <ac:spMkLst>
            <pc:docMk/>
            <pc:sldMk cId="3784908481" sldId="348"/>
            <ac:spMk id="8" creationId="{E073D972-4774-432A-8EF9-F4A90E2B9918}"/>
          </ac:spMkLst>
        </pc:spChg>
        <pc:spChg chg="mod">
          <ac:chgData name="Sian Evans" userId="271d70c7-607c-4608-a663-6d9d3b8c94e4" providerId="ADAL" clId="{644FC80D-E1E3-4DEE-9959-4CAEDC8806CD}" dt="2021-09-05T09:39:06.257" v="3050" actId="14100"/>
          <ac:spMkLst>
            <pc:docMk/>
            <pc:sldMk cId="3784908481" sldId="348"/>
            <ac:spMk id="10" creationId="{DFEC3443-6273-4F84-8F5D-6FF8123DCCA7}"/>
          </ac:spMkLst>
        </pc:spChg>
        <pc:picChg chg="del">
          <ac:chgData name="Sian Evans" userId="271d70c7-607c-4608-a663-6d9d3b8c94e4" providerId="ADAL" clId="{644FC80D-E1E3-4DEE-9959-4CAEDC8806CD}" dt="2021-09-05T09:38:46.111" v="3046" actId="478"/>
          <ac:picMkLst>
            <pc:docMk/>
            <pc:sldMk cId="3784908481" sldId="348"/>
            <ac:picMk id="9" creationId="{E371600D-0A4D-42CB-BD7F-3C8174699169}"/>
          </ac:picMkLst>
        </pc:picChg>
        <pc:picChg chg="add mod">
          <ac:chgData name="Sian Evans" userId="271d70c7-607c-4608-a663-6d9d3b8c94e4" providerId="ADAL" clId="{644FC80D-E1E3-4DEE-9959-4CAEDC8806CD}" dt="2021-09-05T09:39:52.503" v="3063" actId="1076"/>
          <ac:picMkLst>
            <pc:docMk/>
            <pc:sldMk cId="3784908481" sldId="348"/>
            <ac:picMk id="1026" creationId="{5C239B1B-D826-49F4-8484-0D0114533455}"/>
          </ac:picMkLst>
        </pc:picChg>
      </pc:sldChg>
      <pc:sldChg chg="modSp mod">
        <pc:chgData name="Sian Evans" userId="271d70c7-607c-4608-a663-6d9d3b8c94e4" providerId="ADAL" clId="{644FC80D-E1E3-4DEE-9959-4CAEDC8806CD}" dt="2021-09-05T07:41:47.833" v="1131" actId="20577"/>
        <pc:sldMkLst>
          <pc:docMk/>
          <pc:sldMk cId="448066575" sldId="350"/>
        </pc:sldMkLst>
        <pc:spChg chg="mod">
          <ac:chgData name="Sian Evans" userId="271d70c7-607c-4608-a663-6d9d3b8c94e4" providerId="ADAL" clId="{644FC80D-E1E3-4DEE-9959-4CAEDC8806CD}" dt="2021-09-05T07:41:47.833" v="1131" actId="20577"/>
          <ac:spMkLst>
            <pc:docMk/>
            <pc:sldMk cId="448066575" sldId="350"/>
            <ac:spMk id="2" creationId="{4531492D-D0CD-42E1-A01E-B459FE7FB17F}"/>
          </ac:spMkLst>
        </pc:spChg>
      </pc:sldChg>
      <pc:sldChg chg="addSp delSp modSp mod setBg modNotesTx">
        <pc:chgData name="Sian Evans" userId="271d70c7-607c-4608-a663-6d9d3b8c94e4" providerId="ADAL" clId="{644FC80D-E1E3-4DEE-9959-4CAEDC8806CD}" dt="2021-09-05T08:15:08.547" v="1760" actId="20577"/>
        <pc:sldMkLst>
          <pc:docMk/>
          <pc:sldMk cId="2362189480" sldId="354"/>
        </pc:sldMkLst>
        <pc:spChg chg="mod ord">
          <ac:chgData name="Sian Evans" userId="271d70c7-607c-4608-a663-6d9d3b8c94e4" providerId="ADAL" clId="{644FC80D-E1E3-4DEE-9959-4CAEDC8806CD}" dt="2021-09-05T07:50:34.309" v="1139" actId="26606"/>
          <ac:spMkLst>
            <pc:docMk/>
            <pc:sldMk cId="2362189480" sldId="354"/>
            <ac:spMk id="3" creationId="{AB6F555F-D42B-6C44-A0D8-6A3229F3EFD3}"/>
          </ac:spMkLst>
        </pc:spChg>
        <pc:spChg chg="del">
          <ac:chgData name="Sian Evans" userId="271d70c7-607c-4608-a663-6d9d3b8c94e4" providerId="ADAL" clId="{644FC80D-E1E3-4DEE-9959-4CAEDC8806CD}" dt="2021-09-05T07:45:58.334" v="1132" actId="478"/>
          <ac:spMkLst>
            <pc:docMk/>
            <pc:sldMk cId="2362189480" sldId="354"/>
            <ac:spMk id="4" creationId="{FE62BB7F-0927-FC45-88E3-FD0CD051722C}"/>
          </ac:spMkLst>
        </pc:spChg>
        <pc:spChg chg="add del mod">
          <ac:chgData name="Sian Evans" userId="271d70c7-607c-4608-a663-6d9d3b8c94e4" providerId="ADAL" clId="{644FC80D-E1E3-4DEE-9959-4CAEDC8806CD}" dt="2021-09-05T07:46:00.355" v="1133" actId="478"/>
          <ac:spMkLst>
            <pc:docMk/>
            <pc:sldMk cId="2362189480" sldId="354"/>
            <ac:spMk id="5" creationId="{09533B7E-C87D-4F65-8E58-5DFFBA3DF9F7}"/>
          </ac:spMkLst>
        </pc:spChg>
        <pc:spChg chg="add del">
          <ac:chgData name="Sian Evans" userId="271d70c7-607c-4608-a663-6d9d3b8c94e4" providerId="ADAL" clId="{644FC80D-E1E3-4DEE-9959-4CAEDC8806CD}" dt="2021-09-05T07:50:34.309" v="1139" actId="26606"/>
          <ac:spMkLst>
            <pc:docMk/>
            <pc:sldMk cId="2362189480" sldId="354"/>
            <ac:spMk id="14" creationId="{A5711A0E-A428-4ED1-96CB-33D69FD842E4}"/>
          </ac:spMkLst>
        </pc:spChg>
        <pc:picChg chg="del">
          <ac:chgData name="Sian Evans" userId="271d70c7-607c-4608-a663-6d9d3b8c94e4" providerId="ADAL" clId="{644FC80D-E1E3-4DEE-9959-4CAEDC8806CD}" dt="2021-09-05T07:50:19.939" v="1136" actId="478"/>
          <ac:picMkLst>
            <pc:docMk/>
            <pc:sldMk cId="2362189480" sldId="354"/>
            <ac:picMk id="7" creationId="{F389B294-E955-C44E-97AA-288EC3CBA813}"/>
          </ac:picMkLst>
        </pc:picChg>
        <pc:picChg chg="mod ord">
          <ac:chgData name="Sian Evans" userId="271d70c7-607c-4608-a663-6d9d3b8c94e4" providerId="ADAL" clId="{644FC80D-E1E3-4DEE-9959-4CAEDC8806CD}" dt="2021-09-05T07:51:21.154" v="1144" actId="1076"/>
          <ac:picMkLst>
            <pc:docMk/>
            <pc:sldMk cId="2362189480" sldId="354"/>
            <ac:picMk id="8" creationId="{70D7E55B-32AA-B54B-A08E-98BD9273D006}"/>
          </ac:picMkLst>
        </pc:picChg>
        <pc:picChg chg="add mod">
          <ac:chgData name="Sian Evans" userId="271d70c7-607c-4608-a663-6d9d3b8c94e4" providerId="ADAL" clId="{644FC80D-E1E3-4DEE-9959-4CAEDC8806CD}" dt="2021-09-05T07:51:16.183" v="1143" actId="14100"/>
          <ac:picMkLst>
            <pc:docMk/>
            <pc:sldMk cId="2362189480" sldId="354"/>
            <ac:picMk id="9" creationId="{D418F700-4301-4151-A42B-BC0E8A291B83}"/>
          </ac:picMkLst>
        </pc:picChg>
      </pc:sldChg>
      <pc:sldChg chg="addSp delSp modSp mod modNotesTx">
        <pc:chgData name="Sian Evans" userId="271d70c7-607c-4608-a663-6d9d3b8c94e4" providerId="ADAL" clId="{644FC80D-E1E3-4DEE-9959-4CAEDC8806CD}" dt="2021-09-05T09:24:42.090" v="2810" actId="20577"/>
        <pc:sldMkLst>
          <pc:docMk/>
          <pc:sldMk cId="1827912303" sldId="355"/>
        </pc:sldMkLst>
        <pc:spChg chg="del mod">
          <ac:chgData name="Sian Evans" userId="271d70c7-607c-4608-a663-6d9d3b8c94e4" providerId="ADAL" clId="{644FC80D-E1E3-4DEE-9959-4CAEDC8806CD}" dt="2021-09-05T07:55:54.343" v="1154" actId="478"/>
          <ac:spMkLst>
            <pc:docMk/>
            <pc:sldMk cId="1827912303" sldId="355"/>
            <ac:spMk id="3" creationId="{AB6F555F-D42B-6C44-A0D8-6A3229F3EFD3}"/>
          </ac:spMkLst>
        </pc:spChg>
        <pc:spChg chg="del">
          <ac:chgData name="Sian Evans" userId="271d70c7-607c-4608-a663-6d9d3b8c94e4" providerId="ADAL" clId="{644FC80D-E1E3-4DEE-9959-4CAEDC8806CD}" dt="2021-09-05T07:46:22.697" v="1134" actId="478"/>
          <ac:spMkLst>
            <pc:docMk/>
            <pc:sldMk cId="1827912303" sldId="355"/>
            <ac:spMk id="4" creationId="{FE62BB7F-0927-FC45-88E3-FD0CD051722C}"/>
          </ac:spMkLst>
        </pc:spChg>
        <pc:spChg chg="add del mod">
          <ac:chgData name="Sian Evans" userId="271d70c7-607c-4608-a663-6d9d3b8c94e4" providerId="ADAL" clId="{644FC80D-E1E3-4DEE-9959-4CAEDC8806CD}" dt="2021-09-05T07:46:29.852" v="1135" actId="478"/>
          <ac:spMkLst>
            <pc:docMk/>
            <pc:sldMk cId="1827912303" sldId="355"/>
            <ac:spMk id="5" creationId="{71A83608-D1D7-4F15-9AB3-54D50C7FBD39}"/>
          </ac:spMkLst>
        </pc:spChg>
        <pc:spChg chg="add mod">
          <ac:chgData name="Sian Evans" userId="271d70c7-607c-4608-a663-6d9d3b8c94e4" providerId="ADAL" clId="{644FC80D-E1E3-4DEE-9959-4CAEDC8806CD}" dt="2021-09-05T08:09:21.314" v="1233" actId="1076"/>
          <ac:spMkLst>
            <pc:docMk/>
            <pc:sldMk cId="1827912303" sldId="355"/>
            <ac:spMk id="10" creationId="{C01266FD-F319-4A66-B15F-43D397676C30}"/>
          </ac:spMkLst>
        </pc:spChg>
        <pc:graphicFrameChg chg="add del mod">
          <ac:chgData name="Sian Evans" userId="271d70c7-607c-4608-a663-6d9d3b8c94e4" providerId="ADAL" clId="{644FC80D-E1E3-4DEE-9959-4CAEDC8806CD}" dt="2021-09-05T08:01:14.815" v="1175"/>
          <ac:graphicFrameMkLst>
            <pc:docMk/>
            <pc:sldMk cId="1827912303" sldId="355"/>
            <ac:graphicFrameMk id="8" creationId="{8A9C0B0D-25C6-4698-8614-D99EEEC461E8}"/>
          </ac:graphicFrameMkLst>
        </pc:graphicFrameChg>
        <pc:picChg chg="add mod">
          <ac:chgData name="Sian Evans" userId="271d70c7-607c-4608-a663-6d9d3b8c94e4" providerId="ADAL" clId="{644FC80D-E1E3-4DEE-9959-4CAEDC8806CD}" dt="2021-09-05T07:56:00.471" v="1155" actId="14100"/>
          <ac:picMkLst>
            <pc:docMk/>
            <pc:sldMk cId="1827912303" sldId="355"/>
            <ac:picMk id="6" creationId="{E1BBA1F2-9887-4888-ADB6-A27729305B4F}"/>
          </ac:picMkLst>
        </pc:picChg>
        <pc:picChg chg="del">
          <ac:chgData name="Sian Evans" userId="271d70c7-607c-4608-a663-6d9d3b8c94e4" providerId="ADAL" clId="{644FC80D-E1E3-4DEE-9959-4CAEDC8806CD}" dt="2021-09-05T07:55:05.091" v="1145" actId="478"/>
          <ac:picMkLst>
            <pc:docMk/>
            <pc:sldMk cId="1827912303" sldId="355"/>
            <ac:picMk id="7" creationId="{403791B9-676B-2746-A138-8D3B1F175EC2}"/>
          </ac:picMkLst>
        </pc:picChg>
      </pc:sldChg>
      <pc:sldChg chg="addSp delSp modSp mod ord modNotesTx">
        <pc:chgData name="Sian Evans" userId="271d70c7-607c-4608-a663-6d9d3b8c94e4" providerId="ADAL" clId="{644FC80D-E1E3-4DEE-9959-4CAEDC8806CD}" dt="2021-09-05T09:20:52.271" v="2567" actId="20577"/>
        <pc:sldMkLst>
          <pc:docMk/>
          <pc:sldMk cId="3933827649" sldId="356"/>
        </pc:sldMkLst>
        <pc:spChg chg="del">
          <ac:chgData name="Sian Evans" userId="271d70c7-607c-4608-a663-6d9d3b8c94e4" providerId="ADAL" clId="{644FC80D-E1E3-4DEE-9959-4CAEDC8806CD}" dt="2021-09-05T09:16:01.669" v="1922" actId="478"/>
          <ac:spMkLst>
            <pc:docMk/>
            <pc:sldMk cId="3933827649" sldId="356"/>
            <ac:spMk id="4" creationId="{FE62BB7F-0927-FC45-88E3-FD0CD051722C}"/>
          </ac:spMkLst>
        </pc:spChg>
        <pc:spChg chg="add del mod">
          <ac:chgData name="Sian Evans" userId="271d70c7-607c-4608-a663-6d9d3b8c94e4" providerId="ADAL" clId="{644FC80D-E1E3-4DEE-9959-4CAEDC8806CD}" dt="2021-09-05T09:16:04.374" v="1923" actId="478"/>
          <ac:spMkLst>
            <pc:docMk/>
            <pc:sldMk cId="3933827649" sldId="356"/>
            <ac:spMk id="5" creationId="{8077394D-41F1-4535-8590-81391BE2126A}"/>
          </ac:spMkLst>
        </pc:spChg>
      </pc:sldChg>
      <pc:sldChg chg="modSp mod ord">
        <pc:chgData name="Sian Evans" userId="271d70c7-607c-4608-a663-6d9d3b8c94e4" providerId="ADAL" clId="{644FC80D-E1E3-4DEE-9959-4CAEDC8806CD}" dt="2021-09-05T06:53:58.459" v="225" actId="20577"/>
        <pc:sldMkLst>
          <pc:docMk/>
          <pc:sldMk cId="835184390" sldId="359"/>
        </pc:sldMkLst>
        <pc:spChg chg="mod">
          <ac:chgData name="Sian Evans" userId="271d70c7-607c-4608-a663-6d9d3b8c94e4" providerId="ADAL" clId="{644FC80D-E1E3-4DEE-9959-4CAEDC8806CD}" dt="2021-09-05T06:53:58.459" v="225" actId="20577"/>
          <ac:spMkLst>
            <pc:docMk/>
            <pc:sldMk cId="835184390" sldId="359"/>
            <ac:spMk id="2" creationId="{6D615BEA-51EA-4570-98A6-7A949E3C61D5}"/>
          </ac:spMkLst>
        </pc:spChg>
      </pc:sldChg>
      <pc:sldChg chg="addSp delSp modSp new mod modClrScheme chgLayout">
        <pc:chgData name="Sian Evans" userId="271d70c7-607c-4608-a663-6d9d3b8c94e4" providerId="ADAL" clId="{644FC80D-E1E3-4DEE-9959-4CAEDC8806CD}" dt="2021-09-05T07:32:46.402" v="1105" actId="14100"/>
        <pc:sldMkLst>
          <pc:docMk/>
          <pc:sldMk cId="3108715928" sldId="361"/>
        </pc:sldMkLst>
        <pc:spChg chg="del mod ord">
          <ac:chgData name="Sian Evans" userId="271d70c7-607c-4608-a663-6d9d3b8c94e4" providerId="ADAL" clId="{644FC80D-E1E3-4DEE-9959-4CAEDC8806CD}" dt="2021-09-05T06:50:37.928" v="105" actId="700"/>
          <ac:spMkLst>
            <pc:docMk/>
            <pc:sldMk cId="3108715928" sldId="361"/>
            <ac:spMk id="2" creationId="{4E20832F-DE9C-431C-BDF2-7AF1606E2C60}"/>
          </ac:spMkLst>
        </pc:spChg>
        <pc:spChg chg="del mod ord">
          <ac:chgData name="Sian Evans" userId="271d70c7-607c-4608-a663-6d9d3b8c94e4" providerId="ADAL" clId="{644FC80D-E1E3-4DEE-9959-4CAEDC8806CD}" dt="2021-09-05T06:50:37.928" v="105" actId="700"/>
          <ac:spMkLst>
            <pc:docMk/>
            <pc:sldMk cId="3108715928" sldId="361"/>
            <ac:spMk id="3" creationId="{BBD09C9F-5D21-4FD7-8A67-4D332A841E7B}"/>
          </ac:spMkLst>
        </pc:spChg>
        <pc:spChg chg="del mod ord">
          <ac:chgData name="Sian Evans" userId="271d70c7-607c-4608-a663-6d9d3b8c94e4" providerId="ADAL" clId="{644FC80D-E1E3-4DEE-9959-4CAEDC8806CD}" dt="2021-09-05T06:50:37.928" v="105" actId="700"/>
          <ac:spMkLst>
            <pc:docMk/>
            <pc:sldMk cId="3108715928" sldId="361"/>
            <ac:spMk id="4" creationId="{2AA7155B-5092-42E4-B08D-D7F9EEC8BF7B}"/>
          </ac:spMkLst>
        </pc:spChg>
        <pc:spChg chg="del mod ord">
          <ac:chgData name="Sian Evans" userId="271d70c7-607c-4608-a663-6d9d3b8c94e4" providerId="ADAL" clId="{644FC80D-E1E3-4DEE-9959-4CAEDC8806CD}" dt="2021-09-05T06:50:37.928" v="105" actId="700"/>
          <ac:spMkLst>
            <pc:docMk/>
            <pc:sldMk cId="3108715928" sldId="361"/>
            <ac:spMk id="5" creationId="{62886F99-BF0F-44CB-BB3C-0FB3515412EC}"/>
          </ac:spMkLst>
        </pc:spChg>
        <pc:spChg chg="add mod ord">
          <ac:chgData name="Sian Evans" userId="271d70c7-607c-4608-a663-6d9d3b8c94e4" providerId="ADAL" clId="{644FC80D-E1E3-4DEE-9959-4CAEDC8806CD}" dt="2021-09-05T07:16:02.429" v="886" actId="14100"/>
          <ac:spMkLst>
            <pc:docMk/>
            <pc:sldMk cId="3108715928" sldId="361"/>
            <ac:spMk id="6" creationId="{A0BF80D9-64C7-4CCB-ABDC-3F5FCDBFA16E}"/>
          </ac:spMkLst>
        </pc:spChg>
        <pc:spChg chg="add del mod ord">
          <ac:chgData name="Sian Evans" userId="271d70c7-607c-4608-a663-6d9d3b8c94e4" providerId="ADAL" clId="{644FC80D-E1E3-4DEE-9959-4CAEDC8806CD}" dt="2021-09-05T06:51:05.425" v="122" actId="478"/>
          <ac:spMkLst>
            <pc:docMk/>
            <pc:sldMk cId="3108715928" sldId="361"/>
            <ac:spMk id="7" creationId="{002AD024-5F09-4162-BDFA-AF063444E260}"/>
          </ac:spMkLst>
        </pc:spChg>
        <pc:spChg chg="add del mod ord">
          <ac:chgData name="Sian Evans" userId="271d70c7-607c-4608-a663-6d9d3b8c94e4" providerId="ADAL" clId="{644FC80D-E1E3-4DEE-9959-4CAEDC8806CD}" dt="2021-09-05T06:51:07.282" v="123" actId="478"/>
          <ac:spMkLst>
            <pc:docMk/>
            <pc:sldMk cId="3108715928" sldId="361"/>
            <ac:spMk id="8" creationId="{54A91DD2-ECAF-4C95-BB49-08FBD08E7186}"/>
          </ac:spMkLst>
        </pc:spChg>
        <pc:spChg chg="add del mod ord">
          <ac:chgData name="Sian Evans" userId="271d70c7-607c-4608-a663-6d9d3b8c94e4" providerId="ADAL" clId="{644FC80D-E1E3-4DEE-9959-4CAEDC8806CD}" dt="2021-09-05T06:50:48.659" v="106" actId="478"/>
          <ac:spMkLst>
            <pc:docMk/>
            <pc:sldMk cId="3108715928" sldId="361"/>
            <ac:spMk id="9" creationId="{C56E90F4-5E7C-47AF-9BDF-840FBB09B118}"/>
          </ac:spMkLst>
        </pc:spChg>
        <pc:spChg chg="add mod">
          <ac:chgData name="Sian Evans" userId="271d70c7-607c-4608-a663-6d9d3b8c94e4" providerId="ADAL" clId="{644FC80D-E1E3-4DEE-9959-4CAEDC8806CD}" dt="2021-09-05T07:32:46.402" v="1105" actId="14100"/>
          <ac:spMkLst>
            <pc:docMk/>
            <pc:sldMk cId="3108715928" sldId="361"/>
            <ac:spMk id="12" creationId="{C464C365-B515-4674-AA74-34CB82CF610B}"/>
          </ac:spMkLst>
        </pc:spChg>
        <pc:graphicFrameChg chg="add mod modGraphic">
          <ac:chgData name="Sian Evans" userId="271d70c7-607c-4608-a663-6d9d3b8c94e4" providerId="ADAL" clId="{644FC80D-E1E3-4DEE-9959-4CAEDC8806CD}" dt="2021-09-05T07:17:05.763" v="892" actId="14100"/>
          <ac:graphicFrameMkLst>
            <pc:docMk/>
            <pc:sldMk cId="3108715928" sldId="361"/>
            <ac:graphicFrameMk id="10" creationId="{52597227-80EF-4924-A26F-B910B6D43A46}"/>
          </ac:graphicFrameMkLst>
        </pc:graphicFrameChg>
        <pc:graphicFrameChg chg="add mod modGraphic">
          <ac:chgData name="Sian Evans" userId="271d70c7-607c-4608-a663-6d9d3b8c94e4" providerId="ADAL" clId="{644FC80D-E1E3-4DEE-9959-4CAEDC8806CD}" dt="2021-09-05T07:21:39.403" v="990" actId="6549"/>
          <ac:graphicFrameMkLst>
            <pc:docMk/>
            <pc:sldMk cId="3108715928" sldId="361"/>
            <ac:graphicFrameMk id="11" creationId="{E161E04E-BE79-45F8-A394-207EF2A81768}"/>
          </ac:graphicFrameMkLst>
        </pc:graphicFrameChg>
      </pc:sldChg>
      <pc:sldChg chg="addSp delSp modSp new mod ord modNotesTx">
        <pc:chgData name="Sian Evans" userId="271d70c7-607c-4608-a663-6d9d3b8c94e4" providerId="ADAL" clId="{644FC80D-E1E3-4DEE-9959-4CAEDC8806CD}" dt="2021-09-12T11:13:44.578" v="3564"/>
        <pc:sldMkLst>
          <pc:docMk/>
          <pc:sldMk cId="1779275222" sldId="362"/>
        </pc:sldMkLst>
        <pc:spChg chg="mod">
          <ac:chgData name="Sian Evans" userId="271d70c7-607c-4608-a663-6d9d3b8c94e4" providerId="ADAL" clId="{644FC80D-E1E3-4DEE-9959-4CAEDC8806CD}" dt="2021-09-12T11:09:40.782" v="3549" actId="20577"/>
          <ac:spMkLst>
            <pc:docMk/>
            <pc:sldMk cId="1779275222" sldId="362"/>
            <ac:spMk id="2" creationId="{B9112C2B-560E-466A-B936-52800BAB15F5}"/>
          </ac:spMkLst>
        </pc:spChg>
        <pc:spChg chg="mod">
          <ac:chgData name="Sian Evans" userId="271d70c7-607c-4608-a663-6d9d3b8c94e4" providerId="ADAL" clId="{644FC80D-E1E3-4DEE-9959-4CAEDC8806CD}" dt="2021-09-12T09:37:57.166" v="3364" actId="20577"/>
          <ac:spMkLst>
            <pc:docMk/>
            <pc:sldMk cId="1779275222" sldId="362"/>
            <ac:spMk id="3" creationId="{E652A28B-9251-4AC7-8EC7-DC2F0C8095C0}"/>
          </ac:spMkLst>
        </pc:spChg>
        <pc:spChg chg="del">
          <ac:chgData name="Sian Evans" userId="271d70c7-607c-4608-a663-6d9d3b8c94e4" providerId="ADAL" clId="{644FC80D-E1E3-4DEE-9959-4CAEDC8806CD}" dt="2021-09-12T09:35:01.141" v="3333" actId="478"/>
          <ac:spMkLst>
            <pc:docMk/>
            <pc:sldMk cId="1779275222" sldId="362"/>
            <ac:spMk id="4" creationId="{640B3A28-B920-4ABE-8F45-253C594E0E3B}"/>
          </ac:spMkLst>
        </pc:spChg>
        <pc:picChg chg="add mod modCrop">
          <ac:chgData name="Sian Evans" userId="271d70c7-607c-4608-a663-6d9d3b8c94e4" providerId="ADAL" clId="{644FC80D-E1E3-4DEE-9959-4CAEDC8806CD}" dt="2021-09-12T11:07:16.764" v="3427" actId="1076"/>
          <ac:picMkLst>
            <pc:docMk/>
            <pc:sldMk cId="1779275222" sldId="362"/>
            <ac:picMk id="6" creationId="{407FD38C-432A-4BF7-BDE0-8ECE9E21454D}"/>
          </ac:picMkLst>
        </pc:picChg>
      </pc:sldChg>
    </pc:docChg>
  </pc:docChgLst>
  <pc:docChgLst>
    <pc:chgData name="Jessica Tasney" userId="2d570c17-11dc-43c7-834f-56bf4e3f7043" providerId="ADAL" clId="{B322A204-3176-490D-8974-A076F7990165}"/>
    <pc:docChg chg="undo redo custSel addSld delSld modSld">
      <pc:chgData name="Jessica Tasney" userId="2d570c17-11dc-43c7-834f-56bf4e3f7043" providerId="ADAL" clId="{B322A204-3176-490D-8974-A076F7990165}" dt="2021-11-11T17:04:24.099" v="808" actId="1076"/>
      <pc:docMkLst>
        <pc:docMk/>
      </pc:docMkLst>
      <pc:sldChg chg="addSp delSp modSp mod">
        <pc:chgData name="Jessica Tasney" userId="2d570c17-11dc-43c7-834f-56bf4e3f7043" providerId="ADAL" clId="{B322A204-3176-490D-8974-A076F7990165}" dt="2021-11-11T16:20:49.719" v="630" actId="255"/>
        <pc:sldMkLst>
          <pc:docMk/>
          <pc:sldMk cId="2185303757" sldId="265"/>
        </pc:sldMkLst>
        <pc:spChg chg="add mod">
          <ac:chgData name="Jessica Tasney" userId="2d570c17-11dc-43c7-834f-56bf4e3f7043" providerId="ADAL" clId="{B322A204-3176-490D-8974-A076F7990165}" dt="2021-11-11T16:20:49.719" v="630" actId="255"/>
          <ac:spMkLst>
            <pc:docMk/>
            <pc:sldMk cId="2185303757" sldId="265"/>
            <ac:spMk id="2" creationId="{65A70D49-D752-4EEB-A1F2-80EC52BEA7CE}"/>
          </ac:spMkLst>
        </pc:spChg>
        <pc:spChg chg="del mod">
          <ac:chgData name="Jessica Tasney" userId="2d570c17-11dc-43c7-834f-56bf4e3f7043" providerId="ADAL" clId="{B322A204-3176-490D-8974-A076F7990165}" dt="2021-11-11T15:49:23.704" v="28" actId="478"/>
          <ac:spMkLst>
            <pc:docMk/>
            <pc:sldMk cId="2185303757" sldId="265"/>
            <ac:spMk id="10" creationId="{138AD0A9-6415-5644-8CC8-A7CD0D7BF202}"/>
          </ac:spMkLst>
        </pc:spChg>
        <pc:spChg chg="add del mod">
          <ac:chgData name="Jessica Tasney" userId="2d570c17-11dc-43c7-834f-56bf4e3f7043" providerId="ADAL" clId="{B322A204-3176-490D-8974-A076F7990165}" dt="2021-11-11T15:49:36.224" v="34" actId="21"/>
          <ac:spMkLst>
            <pc:docMk/>
            <pc:sldMk cId="2185303757" sldId="265"/>
            <ac:spMk id="18" creationId="{BBD0C6C9-8984-3B40-A57F-EB2FBEEBAA62}"/>
          </ac:spMkLst>
        </pc:spChg>
        <pc:spChg chg="add del mod">
          <ac:chgData name="Jessica Tasney" userId="2d570c17-11dc-43c7-834f-56bf4e3f7043" providerId="ADAL" clId="{B322A204-3176-490D-8974-A076F7990165}" dt="2021-11-11T15:49:55.712" v="35" actId="21"/>
          <ac:spMkLst>
            <pc:docMk/>
            <pc:sldMk cId="2185303757" sldId="265"/>
            <ac:spMk id="22" creationId="{7B02A184-6E05-FE49-9B08-82186FB303B0}"/>
          </ac:spMkLst>
        </pc:spChg>
        <pc:spChg chg="add mod">
          <ac:chgData name="Jessica Tasney" userId="2d570c17-11dc-43c7-834f-56bf4e3f7043" providerId="ADAL" clId="{B322A204-3176-490D-8974-A076F7990165}" dt="2021-11-11T15:53:16.319" v="81" actId="20577"/>
          <ac:spMkLst>
            <pc:docMk/>
            <pc:sldMk cId="2185303757" sldId="265"/>
            <ac:spMk id="23" creationId="{4FE6C589-4A7B-41BE-BC83-473CD61E90F7}"/>
          </ac:spMkLst>
        </pc:spChg>
        <pc:spChg chg="add mod">
          <ac:chgData name="Jessica Tasney" userId="2d570c17-11dc-43c7-834f-56bf4e3f7043" providerId="ADAL" clId="{B322A204-3176-490D-8974-A076F7990165}" dt="2021-11-11T15:54:43.532" v="230" actId="1076"/>
          <ac:spMkLst>
            <pc:docMk/>
            <pc:sldMk cId="2185303757" sldId="265"/>
            <ac:spMk id="24" creationId="{6E2ED5FE-B51C-4010-93A2-7F8659E1CCFA}"/>
          </ac:spMkLst>
        </pc:spChg>
        <pc:grpChg chg="mod">
          <ac:chgData name="Jessica Tasney" userId="2d570c17-11dc-43c7-834f-56bf4e3f7043" providerId="ADAL" clId="{B322A204-3176-490D-8974-A076F7990165}" dt="2021-11-11T15:49:00.438" v="16" actId="1076"/>
          <ac:grpSpMkLst>
            <pc:docMk/>
            <pc:sldMk cId="2185303757" sldId="265"/>
            <ac:grpSpMk id="7" creationId="{94D1C40E-D330-044A-95DE-E84262F170FA}"/>
          </ac:grpSpMkLst>
        </pc:grpChg>
        <pc:grpChg chg="mod">
          <ac:chgData name="Jessica Tasney" userId="2d570c17-11dc-43c7-834f-56bf4e3f7043" providerId="ADAL" clId="{B322A204-3176-490D-8974-A076F7990165}" dt="2021-11-11T15:49:00.438" v="16" actId="1076"/>
          <ac:grpSpMkLst>
            <pc:docMk/>
            <pc:sldMk cId="2185303757" sldId="265"/>
            <ac:grpSpMk id="15" creationId="{4C74B9F5-503F-8446-80A2-1D0EEA3B0B95}"/>
          </ac:grpSpMkLst>
        </pc:grpChg>
        <pc:grpChg chg="mod">
          <ac:chgData name="Jessica Tasney" userId="2d570c17-11dc-43c7-834f-56bf4e3f7043" providerId="ADAL" clId="{B322A204-3176-490D-8974-A076F7990165}" dt="2021-11-11T15:49:00.438" v="16" actId="1076"/>
          <ac:grpSpMkLst>
            <pc:docMk/>
            <pc:sldMk cId="2185303757" sldId="265"/>
            <ac:grpSpMk id="19" creationId="{EBF97043-B31A-3241-ACEB-925DEE292225}"/>
          </ac:grpSpMkLst>
        </pc:grpChg>
      </pc:sldChg>
      <pc:sldChg chg="modSp">
        <pc:chgData name="Jessica Tasney" userId="2d570c17-11dc-43c7-834f-56bf4e3f7043" providerId="ADAL" clId="{B322A204-3176-490D-8974-A076F7990165}" dt="2021-11-11T16:07:05.226" v="338" actId="1076"/>
        <pc:sldMkLst>
          <pc:docMk/>
          <pc:sldMk cId="584199470" sldId="271"/>
        </pc:sldMkLst>
        <pc:picChg chg="mod">
          <ac:chgData name="Jessica Tasney" userId="2d570c17-11dc-43c7-834f-56bf4e3f7043" providerId="ADAL" clId="{B322A204-3176-490D-8974-A076F7990165}" dt="2021-11-11T16:07:05.226" v="338" actId="1076"/>
          <ac:picMkLst>
            <pc:docMk/>
            <pc:sldMk cId="584199470" sldId="271"/>
            <ac:picMk id="6" creationId="{0D609CF4-F002-4F6C-A3D6-7EA62B8947FB}"/>
          </ac:picMkLst>
        </pc:picChg>
      </pc:sldChg>
      <pc:sldChg chg="addSp delSp modSp mod">
        <pc:chgData name="Jessica Tasney" userId="2d570c17-11dc-43c7-834f-56bf4e3f7043" providerId="ADAL" clId="{B322A204-3176-490D-8974-A076F7990165}" dt="2021-11-11T16:17:54.656" v="608" actId="1076"/>
        <pc:sldMkLst>
          <pc:docMk/>
          <pc:sldMk cId="309890320" sldId="285"/>
        </pc:sldMkLst>
        <pc:spChg chg="mod">
          <ac:chgData name="Jessica Tasney" userId="2d570c17-11dc-43c7-834f-56bf4e3f7043" providerId="ADAL" clId="{B322A204-3176-490D-8974-A076F7990165}" dt="2021-11-11T16:17:47.092" v="607" actId="2711"/>
          <ac:spMkLst>
            <pc:docMk/>
            <pc:sldMk cId="309890320" sldId="285"/>
            <ac:spMk id="2" creationId="{C9EE3CEA-FBFD-0A44-8784-BBA08B4B8BD6}"/>
          </ac:spMkLst>
        </pc:spChg>
        <pc:spChg chg="add del mod">
          <ac:chgData name="Jessica Tasney" userId="2d570c17-11dc-43c7-834f-56bf4e3f7043" providerId="ADAL" clId="{B322A204-3176-490D-8974-A076F7990165}" dt="2021-11-11T16:16:02.847" v="571" actId="767"/>
          <ac:spMkLst>
            <pc:docMk/>
            <pc:sldMk cId="309890320" sldId="285"/>
            <ac:spMk id="5" creationId="{40BB2523-44D9-4215-A5D8-06DAD416F19C}"/>
          </ac:spMkLst>
        </pc:spChg>
        <pc:picChg chg="add mod">
          <ac:chgData name="Jessica Tasney" userId="2d570c17-11dc-43c7-834f-56bf4e3f7043" providerId="ADAL" clId="{B322A204-3176-490D-8974-A076F7990165}" dt="2021-11-11T16:17:54.656" v="608" actId="1076"/>
          <ac:picMkLst>
            <pc:docMk/>
            <pc:sldMk cId="309890320" sldId="285"/>
            <ac:picMk id="4" creationId="{F11C6569-602C-4C58-A3BF-EFBA21B563A0}"/>
          </ac:picMkLst>
        </pc:picChg>
      </pc:sldChg>
      <pc:sldChg chg="addSp modSp mod">
        <pc:chgData name="Jessica Tasney" userId="2d570c17-11dc-43c7-834f-56bf4e3f7043" providerId="ADAL" clId="{B322A204-3176-490D-8974-A076F7990165}" dt="2021-11-11T16:19:16.507" v="621" actId="20577"/>
        <pc:sldMkLst>
          <pc:docMk/>
          <pc:sldMk cId="1800438190" sldId="286"/>
        </pc:sldMkLst>
        <pc:spChg chg="mod">
          <ac:chgData name="Jessica Tasney" userId="2d570c17-11dc-43c7-834f-56bf4e3f7043" providerId="ADAL" clId="{B322A204-3176-490D-8974-A076F7990165}" dt="2021-11-11T16:19:16.507" v="621" actId="20577"/>
          <ac:spMkLst>
            <pc:docMk/>
            <pc:sldMk cId="1800438190" sldId="286"/>
            <ac:spMk id="2" creationId="{C9EE3CEA-FBFD-0A44-8784-BBA08B4B8BD6}"/>
          </ac:spMkLst>
        </pc:spChg>
        <pc:picChg chg="add mod">
          <ac:chgData name="Jessica Tasney" userId="2d570c17-11dc-43c7-834f-56bf4e3f7043" providerId="ADAL" clId="{B322A204-3176-490D-8974-A076F7990165}" dt="2021-11-11T16:18:15.161" v="610" actId="1076"/>
          <ac:picMkLst>
            <pc:docMk/>
            <pc:sldMk cId="1800438190" sldId="286"/>
            <ac:picMk id="4" creationId="{62074B2C-7CCA-4CDF-8824-1305207FB0A3}"/>
          </ac:picMkLst>
        </pc:picChg>
      </pc:sldChg>
      <pc:sldChg chg="addSp delSp modSp mod">
        <pc:chgData name="Jessica Tasney" userId="2d570c17-11dc-43c7-834f-56bf4e3f7043" providerId="ADAL" clId="{B322A204-3176-490D-8974-A076F7990165}" dt="2021-11-11T16:32:25.408" v="801" actId="20577"/>
        <pc:sldMkLst>
          <pc:docMk/>
          <pc:sldMk cId="756652115" sldId="287"/>
        </pc:sldMkLst>
        <pc:spChg chg="mod">
          <ac:chgData name="Jessica Tasney" userId="2d570c17-11dc-43c7-834f-56bf4e3f7043" providerId="ADAL" clId="{B322A204-3176-490D-8974-A076F7990165}" dt="2021-11-11T16:32:25.408" v="801" actId="20577"/>
          <ac:spMkLst>
            <pc:docMk/>
            <pc:sldMk cId="756652115" sldId="287"/>
            <ac:spMk id="2" creationId="{C9EE3CEA-FBFD-0A44-8784-BBA08B4B8BD6}"/>
          </ac:spMkLst>
        </pc:spChg>
        <pc:spChg chg="mod">
          <ac:chgData name="Jessica Tasney" userId="2d570c17-11dc-43c7-834f-56bf4e3f7043" providerId="ADAL" clId="{B322A204-3176-490D-8974-A076F7990165}" dt="2021-11-11T16:32:08.295" v="767" actId="20577"/>
          <ac:spMkLst>
            <pc:docMk/>
            <pc:sldMk cId="756652115" sldId="287"/>
            <ac:spMk id="3" creationId="{AB6F555F-D42B-6C44-A0D8-6A3229F3EFD3}"/>
          </ac:spMkLst>
        </pc:spChg>
        <pc:spChg chg="add mod">
          <ac:chgData name="Jessica Tasney" userId="2d570c17-11dc-43c7-834f-56bf4e3f7043" providerId="ADAL" clId="{B322A204-3176-490D-8974-A076F7990165}" dt="2021-11-11T16:31:56.918" v="758" actId="1076"/>
          <ac:spMkLst>
            <pc:docMk/>
            <pc:sldMk cId="756652115" sldId="287"/>
            <ac:spMk id="4" creationId="{B8BD46FE-562B-4988-BC78-B216A036DF1A}"/>
          </ac:spMkLst>
        </pc:spChg>
        <pc:spChg chg="del">
          <ac:chgData name="Jessica Tasney" userId="2d570c17-11dc-43c7-834f-56bf4e3f7043" providerId="ADAL" clId="{B322A204-3176-490D-8974-A076F7990165}" dt="2021-11-11T16:09:42.386" v="399" actId="478"/>
          <ac:spMkLst>
            <pc:docMk/>
            <pc:sldMk cId="756652115" sldId="287"/>
            <ac:spMk id="7" creationId="{FA704E6C-C328-4329-B694-28D5A5BDB259}"/>
          </ac:spMkLst>
        </pc:spChg>
        <pc:picChg chg="add mod">
          <ac:chgData name="Jessica Tasney" userId="2d570c17-11dc-43c7-834f-56bf4e3f7043" providerId="ADAL" clId="{B322A204-3176-490D-8974-A076F7990165}" dt="2021-11-11T16:10:12.794" v="403" actId="1076"/>
          <ac:picMkLst>
            <pc:docMk/>
            <pc:sldMk cId="756652115" sldId="287"/>
            <ac:picMk id="5" creationId="{15DEF49C-240D-4101-8FC3-573B73CC1B13}"/>
          </ac:picMkLst>
        </pc:picChg>
      </pc:sldChg>
      <pc:sldChg chg="addSp modSp mod">
        <pc:chgData name="Jessica Tasney" userId="2d570c17-11dc-43c7-834f-56bf4e3f7043" providerId="ADAL" clId="{B322A204-3176-490D-8974-A076F7990165}" dt="2021-11-11T16:19:56.624" v="626" actId="1076"/>
        <pc:sldMkLst>
          <pc:docMk/>
          <pc:sldMk cId="1971481528" sldId="288"/>
        </pc:sldMkLst>
        <pc:spChg chg="mod">
          <ac:chgData name="Jessica Tasney" userId="2d570c17-11dc-43c7-834f-56bf4e3f7043" providerId="ADAL" clId="{B322A204-3176-490D-8974-A076F7990165}" dt="2021-11-11T16:19:34.213" v="622" actId="2711"/>
          <ac:spMkLst>
            <pc:docMk/>
            <pc:sldMk cId="1971481528" sldId="288"/>
            <ac:spMk id="2" creationId="{C9EE3CEA-FBFD-0A44-8784-BBA08B4B8BD6}"/>
          </ac:spMkLst>
        </pc:spChg>
        <pc:picChg chg="add mod">
          <ac:chgData name="Jessica Tasney" userId="2d570c17-11dc-43c7-834f-56bf4e3f7043" providerId="ADAL" clId="{B322A204-3176-490D-8974-A076F7990165}" dt="2021-11-11T16:19:56.624" v="626" actId="1076"/>
          <ac:picMkLst>
            <pc:docMk/>
            <pc:sldMk cId="1971481528" sldId="288"/>
            <ac:picMk id="5" creationId="{B2650902-C4D3-4FED-897C-ED7E2D326005}"/>
          </ac:picMkLst>
        </pc:picChg>
      </pc:sldChg>
      <pc:sldChg chg="addSp delSp modSp mod">
        <pc:chgData name="Jessica Tasney" userId="2d570c17-11dc-43c7-834f-56bf4e3f7043" providerId="ADAL" clId="{B322A204-3176-490D-8974-A076F7990165}" dt="2021-11-11T17:04:24.099" v="808" actId="1076"/>
        <pc:sldMkLst>
          <pc:docMk/>
          <pc:sldMk cId="3171656545" sldId="290"/>
        </pc:sldMkLst>
        <pc:spChg chg="mod">
          <ac:chgData name="Jessica Tasney" userId="2d570c17-11dc-43c7-834f-56bf4e3f7043" providerId="ADAL" clId="{B322A204-3176-490D-8974-A076F7990165}" dt="2021-11-11T17:04:24.099" v="808" actId="1076"/>
          <ac:spMkLst>
            <pc:docMk/>
            <pc:sldMk cId="3171656545" sldId="290"/>
            <ac:spMk id="2" creationId="{F30EBC57-B6DA-43AA-B582-DE6E7265F1C7}"/>
          </ac:spMkLst>
        </pc:spChg>
        <pc:picChg chg="add del mod">
          <ac:chgData name="Jessica Tasney" userId="2d570c17-11dc-43c7-834f-56bf4e3f7043" providerId="ADAL" clId="{B322A204-3176-490D-8974-A076F7990165}" dt="2021-11-11T15:56:29.919" v="293" actId="478"/>
          <ac:picMkLst>
            <pc:docMk/>
            <pc:sldMk cId="3171656545" sldId="290"/>
            <ac:picMk id="4" creationId="{992B3168-6411-430D-AE37-1815B66D815D}"/>
          </ac:picMkLst>
        </pc:picChg>
        <pc:picChg chg="add mod">
          <ac:chgData name="Jessica Tasney" userId="2d570c17-11dc-43c7-834f-56bf4e3f7043" providerId="ADAL" clId="{B322A204-3176-490D-8974-A076F7990165}" dt="2021-11-11T15:56:59.380" v="298" actId="1076"/>
          <ac:picMkLst>
            <pc:docMk/>
            <pc:sldMk cId="3171656545" sldId="290"/>
            <ac:picMk id="6" creationId="{66346B8D-1C90-4933-A2BD-AFBBC7963A8C}"/>
          </ac:picMkLst>
        </pc:picChg>
      </pc:sldChg>
      <pc:sldChg chg="modSp mod">
        <pc:chgData name="Jessica Tasney" userId="2d570c17-11dc-43c7-834f-56bf4e3f7043" providerId="ADAL" clId="{B322A204-3176-490D-8974-A076F7990165}" dt="2021-11-11T16:06:58.003" v="337" actId="33524"/>
        <pc:sldMkLst>
          <pc:docMk/>
          <pc:sldMk cId="1647183687" sldId="297"/>
        </pc:sldMkLst>
        <pc:spChg chg="mod">
          <ac:chgData name="Jessica Tasney" userId="2d570c17-11dc-43c7-834f-56bf4e3f7043" providerId="ADAL" clId="{B322A204-3176-490D-8974-A076F7990165}" dt="2021-11-11T16:06:58.003" v="337" actId="33524"/>
          <ac:spMkLst>
            <pc:docMk/>
            <pc:sldMk cId="1647183687" sldId="297"/>
            <ac:spMk id="3" creationId="{AB6F555F-D42B-6C44-A0D8-6A3229F3EFD3}"/>
          </ac:spMkLst>
        </pc:spChg>
      </pc:sldChg>
      <pc:sldChg chg="modSp add del mod">
        <pc:chgData name="Jessica Tasney" userId="2d570c17-11dc-43c7-834f-56bf4e3f7043" providerId="ADAL" clId="{B322A204-3176-490D-8974-A076F7990165}" dt="2021-11-11T16:42:29.811" v="807" actId="47"/>
        <pc:sldMkLst>
          <pc:docMk/>
          <pc:sldMk cId="3692272095" sldId="344"/>
        </pc:sldMkLst>
        <pc:spChg chg="mod">
          <ac:chgData name="Jessica Tasney" userId="2d570c17-11dc-43c7-834f-56bf4e3f7043" providerId="ADAL" clId="{B322A204-3176-490D-8974-A076F7990165}" dt="2021-11-11T16:32:39.982" v="803" actId="403"/>
          <ac:spMkLst>
            <pc:docMk/>
            <pc:sldMk cId="3692272095" sldId="344"/>
            <ac:spMk id="3" creationId="{702AA3EC-11CB-4E5C-B26A-F947553F476D}"/>
          </ac:spMkLst>
        </pc:spChg>
        <pc:spChg chg="mod">
          <ac:chgData name="Jessica Tasney" userId="2d570c17-11dc-43c7-834f-56bf4e3f7043" providerId="ADAL" clId="{B322A204-3176-490D-8974-A076F7990165}" dt="2021-11-11T16:32:39.982" v="803" actId="403"/>
          <ac:spMkLst>
            <pc:docMk/>
            <pc:sldMk cId="3692272095" sldId="344"/>
            <ac:spMk id="5" creationId="{F7B15E4F-A6B6-4349-ADD6-6F6F89068FFC}"/>
          </ac:spMkLst>
        </pc:spChg>
        <pc:spChg chg="mod">
          <ac:chgData name="Jessica Tasney" userId="2d570c17-11dc-43c7-834f-56bf4e3f7043" providerId="ADAL" clId="{B322A204-3176-490D-8974-A076F7990165}" dt="2021-11-11T16:32:39.982" v="803" actId="403"/>
          <ac:spMkLst>
            <pc:docMk/>
            <pc:sldMk cId="3692272095" sldId="344"/>
            <ac:spMk id="6" creationId="{4518390A-B30B-48AC-AE34-29C237BD03E5}"/>
          </ac:spMkLst>
        </pc:spChg>
        <pc:spChg chg="mod">
          <ac:chgData name="Jessica Tasney" userId="2d570c17-11dc-43c7-834f-56bf4e3f7043" providerId="ADAL" clId="{B322A204-3176-490D-8974-A076F7990165}" dt="2021-11-11T16:32:39.982" v="803" actId="403"/>
          <ac:spMkLst>
            <pc:docMk/>
            <pc:sldMk cId="3692272095" sldId="344"/>
            <ac:spMk id="7" creationId="{21F63F98-5101-44BA-8C8C-5F6040654328}"/>
          </ac:spMkLst>
        </pc:spChg>
        <pc:spChg chg="mod">
          <ac:chgData name="Jessica Tasney" userId="2d570c17-11dc-43c7-834f-56bf4e3f7043" providerId="ADAL" clId="{B322A204-3176-490D-8974-A076F7990165}" dt="2021-11-11T16:32:39.982" v="803" actId="403"/>
          <ac:spMkLst>
            <pc:docMk/>
            <pc:sldMk cId="3692272095" sldId="344"/>
            <ac:spMk id="8" creationId="{B5E989F4-2AA8-4896-8BD1-57F1A2C88B1C}"/>
          </ac:spMkLst>
        </pc:spChg>
        <pc:spChg chg="mod">
          <ac:chgData name="Jessica Tasney" userId="2d570c17-11dc-43c7-834f-56bf4e3f7043" providerId="ADAL" clId="{B322A204-3176-490D-8974-A076F7990165}" dt="2021-11-11T16:32:39.982" v="803" actId="403"/>
          <ac:spMkLst>
            <pc:docMk/>
            <pc:sldMk cId="3692272095" sldId="344"/>
            <ac:spMk id="9" creationId="{319A0245-70FB-4661-AE64-0B035D2F0711}"/>
          </ac:spMkLst>
        </pc:spChg>
        <pc:spChg chg="mod">
          <ac:chgData name="Jessica Tasney" userId="2d570c17-11dc-43c7-834f-56bf4e3f7043" providerId="ADAL" clId="{B322A204-3176-490D-8974-A076F7990165}" dt="2021-11-11T16:32:39.982" v="803" actId="403"/>
          <ac:spMkLst>
            <pc:docMk/>
            <pc:sldMk cId="3692272095" sldId="344"/>
            <ac:spMk id="10" creationId="{0E532CFC-990C-4997-90C1-D75399EF5D5C}"/>
          </ac:spMkLst>
        </pc:spChg>
        <pc:spChg chg="mod">
          <ac:chgData name="Jessica Tasney" userId="2d570c17-11dc-43c7-834f-56bf4e3f7043" providerId="ADAL" clId="{B322A204-3176-490D-8974-A076F7990165}" dt="2021-11-11T16:32:39.982" v="803" actId="403"/>
          <ac:spMkLst>
            <pc:docMk/>
            <pc:sldMk cId="3692272095" sldId="344"/>
            <ac:spMk id="11" creationId="{F5A1177E-954E-4C12-978C-8435E2460339}"/>
          </ac:spMkLst>
        </pc:spChg>
        <pc:spChg chg="mod">
          <ac:chgData name="Jessica Tasney" userId="2d570c17-11dc-43c7-834f-56bf4e3f7043" providerId="ADAL" clId="{B322A204-3176-490D-8974-A076F7990165}" dt="2021-11-11T16:32:39.982" v="803" actId="403"/>
          <ac:spMkLst>
            <pc:docMk/>
            <pc:sldMk cId="3692272095" sldId="344"/>
            <ac:spMk id="12" creationId="{32769D12-3831-4295-8CBD-DAE7C554E82C}"/>
          </ac:spMkLst>
        </pc:spChg>
        <pc:spChg chg="mod">
          <ac:chgData name="Jessica Tasney" userId="2d570c17-11dc-43c7-834f-56bf4e3f7043" providerId="ADAL" clId="{B322A204-3176-490D-8974-A076F7990165}" dt="2021-11-11T16:32:39.982" v="803" actId="403"/>
          <ac:spMkLst>
            <pc:docMk/>
            <pc:sldMk cId="3692272095" sldId="344"/>
            <ac:spMk id="13" creationId="{0D44CDF1-C8D1-4676-93D7-D39321547396}"/>
          </ac:spMkLst>
        </pc:spChg>
        <pc:spChg chg="mod">
          <ac:chgData name="Jessica Tasney" userId="2d570c17-11dc-43c7-834f-56bf4e3f7043" providerId="ADAL" clId="{B322A204-3176-490D-8974-A076F7990165}" dt="2021-11-11T16:32:39.982" v="803" actId="403"/>
          <ac:spMkLst>
            <pc:docMk/>
            <pc:sldMk cId="3692272095" sldId="344"/>
            <ac:spMk id="14" creationId="{37682753-E9E9-421F-9678-1B3F04E15FF9}"/>
          </ac:spMkLst>
        </pc:spChg>
        <pc:spChg chg="mod">
          <ac:chgData name="Jessica Tasney" userId="2d570c17-11dc-43c7-834f-56bf4e3f7043" providerId="ADAL" clId="{B322A204-3176-490D-8974-A076F7990165}" dt="2021-11-11T16:32:39.982" v="803" actId="403"/>
          <ac:spMkLst>
            <pc:docMk/>
            <pc:sldMk cId="3692272095" sldId="344"/>
            <ac:spMk id="15" creationId="{C80C5596-10FA-4CBE-A2CE-7A1F4551A2AC}"/>
          </ac:spMkLst>
        </pc:spChg>
        <pc:spChg chg="mod">
          <ac:chgData name="Jessica Tasney" userId="2d570c17-11dc-43c7-834f-56bf4e3f7043" providerId="ADAL" clId="{B322A204-3176-490D-8974-A076F7990165}" dt="2021-11-11T16:32:39.982" v="803" actId="403"/>
          <ac:spMkLst>
            <pc:docMk/>
            <pc:sldMk cId="3692272095" sldId="344"/>
            <ac:spMk id="16" creationId="{4F50990B-B762-4754-B755-1404DC81F4E2}"/>
          </ac:spMkLst>
        </pc:spChg>
        <pc:picChg chg="mod">
          <ac:chgData name="Jessica Tasney" userId="2d570c17-11dc-43c7-834f-56bf4e3f7043" providerId="ADAL" clId="{B322A204-3176-490D-8974-A076F7990165}" dt="2021-11-11T16:32:39.982" v="803" actId="403"/>
          <ac:picMkLst>
            <pc:docMk/>
            <pc:sldMk cId="3692272095" sldId="344"/>
            <ac:picMk id="17" creationId="{6638CB62-1409-460C-A2D8-E3F8F9E0CA35}"/>
          </ac:picMkLst>
        </pc:picChg>
      </pc:sldChg>
      <pc:sldChg chg="modSp add del mod">
        <pc:chgData name="Jessica Tasney" userId="2d570c17-11dc-43c7-834f-56bf4e3f7043" providerId="ADAL" clId="{B322A204-3176-490D-8974-A076F7990165}" dt="2021-11-11T16:42:29.266" v="806" actId="47"/>
        <pc:sldMkLst>
          <pc:docMk/>
          <pc:sldMk cId="420572801" sldId="345"/>
        </pc:sldMkLst>
        <pc:spChg chg="mod">
          <ac:chgData name="Jessica Tasney" userId="2d570c17-11dc-43c7-834f-56bf4e3f7043" providerId="ADAL" clId="{B322A204-3176-490D-8974-A076F7990165}" dt="2021-11-11T16:07:16.963" v="340" actId="1076"/>
          <ac:spMkLst>
            <pc:docMk/>
            <pc:sldMk cId="420572801" sldId="345"/>
            <ac:spMk id="3" creationId="{1A041391-44B7-463F-A31D-770C4CD2827B}"/>
          </ac:spMkLst>
        </pc:spChg>
      </pc:sldChg>
      <pc:sldChg chg="modSp mod">
        <pc:chgData name="Jessica Tasney" userId="2d570c17-11dc-43c7-834f-56bf4e3f7043" providerId="ADAL" clId="{B322A204-3176-490D-8974-A076F7990165}" dt="2021-11-11T16:00:38.413" v="312" actId="2711"/>
        <pc:sldMkLst>
          <pc:docMk/>
          <pc:sldMk cId="4164091064" sldId="346"/>
        </pc:sldMkLst>
        <pc:spChg chg="mod">
          <ac:chgData name="Jessica Tasney" userId="2d570c17-11dc-43c7-834f-56bf4e3f7043" providerId="ADAL" clId="{B322A204-3176-490D-8974-A076F7990165}" dt="2021-11-11T16:00:29.271" v="310" actId="2711"/>
          <ac:spMkLst>
            <pc:docMk/>
            <pc:sldMk cId="4164091064" sldId="346"/>
            <ac:spMk id="5" creationId="{8050C3F4-C8A9-4530-A900-E67A877DF506}"/>
          </ac:spMkLst>
        </pc:spChg>
        <pc:spChg chg="mod">
          <ac:chgData name="Jessica Tasney" userId="2d570c17-11dc-43c7-834f-56bf4e3f7043" providerId="ADAL" clId="{B322A204-3176-490D-8974-A076F7990165}" dt="2021-11-11T16:00:34.270" v="311" actId="2711"/>
          <ac:spMkLst>
            <pc:docMk/>
            <pc:sldMk cId="4164091064" sldId="346"/>
            <ac:spMk id="7" creationId="{FF3375A6-780A-4032-824B-8FBDFCED321C}"/>
          </ac:spMkLst>
        </pc:spChg>
        <pc:spChg chg="mod">
          <ac:chgData name="Jessica Tasney" userId="2d570c17-11dc-43c7-834f-56bf4e3f7043" providerId="ADAL" clId="{B322A204-3176-490D-8974-A076F7990165}" dt="2021-11-11T16:00:38.413" v="312" actId="2711"/>
          <ac:spMkLst>
            <pc:docMk/>
            <pc:sldMk cId="4164091064" sldId="346"/>
            <ac:spMk id="8" creationId="{9E71E461-0D37-492E-BB7F-93B5ADDB04E8}"/>
          </ac:spMkLst>
        </pc:spChg>
      </pc:sldChg>
      <pc:sldChg chg="modSp mod">
        <pc:chgData name="Jessica Tasney" userId="2d570c17-11dc-43c7-834f-56bf4e3f7043" providerId="ADAL" clId="{B322A204-3176-490D-8974-A076F7990165}" dt="2021-11-11T16:00:49.146" v="313" actId="2711"/>
        <pc:sldMkLst>
          <pc:docMk/>
          <pc:sldMk cId="3531870093" sldId="347"/>
        </pc:sldMkLst>
        <pc:spChg chg="mod">
          <ac:chgData name="Jessica Tasney" userId="2d570c17-11dc-43c7-834f-56bf4e3f7043" providerId="ADAL" clId="{B322A204-3176-490D-8974-A076F7990165}" dt="2021-11-11T16:00:49.146" v="313" actId="2711"/>
          <ac:spMkLst>
            <pc:docMk/>
            <pc:sldMk cId="3531870093" sldId="347"/>
            <ac:spMk id="3" creationId="{843FC88C-FA69-4B3D-9E20-64691E83525A}"/>
          </ac:spMkLst>
        </pc:spChg>
        <pc:spChg chg="mod">
          <ac:chgData name="Jessica Tasney" userId="2d570c17-11dc-43c7-834f-56bf4e3f7043" providerId="ADAL" clId="{B322A204-3176-490D-8974-A076F7990165}" dt="2021-11-11T16:00:49.146" v="313" actId="2711"/>
          <ac:spMkLst>
            <pc:docMk/>
            <pc:sldMk cId="3531870093" sldId="347"/>
            <ac:spMk id="5" creationId="{DB87B6A2-5B3D-4812-9008-A4D7723C151D}"/>
          </ac:spMkLst>
        </pc:spChg>
        <pc:spChg chg="mod">
          <ac:chgData name="Jessica Tasney" userId="2d570c17-11dc-43c7-834f-56bf4e3f7043" providerId="ADAL" clId="{B322A204-3176-490D-8974-A076F7990165}" dt="2021-11-11T16:00:49.146" v="313" actId="2711"/>
          <ac:spMkLst>
            <pc:docMk/>
            <pc:sldMk cId="3531870093" sldId="347"/>
            <ac:spMk id="6" creationId="{4DC9BECE-73C3-42C2-844A-3B2D5AA72868}"/>
          </ac:spMkLst>
        </pc:spChg>
        <pc:spChg chg="mod">
          <ac:chgData name="Jessica Tasney" userId="2d570c17-11dc-43c7-834f-56bf4e3f7043" providerId="ADAL" clId="{B322A204-3176-490D-8974-A076F7990165}" dt="2021-11-11T16:00:49.146" v="313" actId="2711"/>
          <ac:spMkLst>
            <pc:docMk/>
            <pc:sldMk cId="3531870093" sldId="347"/>
            <ac:spMk id="7" creationId="{137D7378-C81B-411C-AF8C-F3BB4F57C19F}"/>
          </ac:spMkLst>
        </pc:spChg>
        <pc:spChg chg="mod">
          <ac:chgData name="Jessica Tasney" userId="2d570c17-11dc-43c7-834f-56bf4e3f7043" providerId="ADAL" clId="{B322A204-3176-490D-8974-A076F7990165}" dt="2021-11-11T16:00:49.146" v="313" actId="2711"/>
          <ac:spMkLst>
            <pc:docMk/>
            <pc:sldMk cId="3531870093" sldId="347"/>
            <ac:spMk id="8" creationId="{B71FFB36-D2EB-409A-8609-D3020FAB8D56}"/>
          </ac:spMkLst>
        </pc:spChg>
        <pc:spChg chg="mod">
          <ac:chgData name="Jessica Tasney" userId="2d570c17-11dc-43c7-834f-56bf4e3f7043" providerId="ADAL" clId="{B322A204-3176-490D-8974-A076F7990165}" dt="2021-11-11T16:00:49.146" v="313" actId="2711"/>
          <ac:spMkLst>
            <pc:docMk/>
            <pc:sldMk cId="3531870093" sldId="347"/>
            <ac:spMk id="9" creationId="{E2DD8FBC-0785-4DDC-9CAF-B55A9893692C}"/>
          </ac:spMkLst>
        </pc:spChg>
        <pc:spChg chg="mod">
          <ac:chgData name="Jessica Tasney" userId="2d570c17-11dc-43c7-834f-56bf4e3f7043" providerId="ADAL" clId="{B322A204-3176-490D-8974-A076F7990165}" dt="2021-11-11T16:00:49.146" v="313" actId="2711"/>
          <ac:spMkLst>
            <pc:docMk/>
            <pc:sldMk cId="3531870093" sldId="347"/>
            <ac:spMk id="10" creationId="{935C2585-E277-4FB9-83AD-31778B35927B}"/>
          </ac:spMkLst>
        </pc:spChg>
        <pc:spChg chg="mod">
          <ac:chgData name="Jessica Tasney" userId="2d570c17-11dc-43c7-834f-56bf4e3f7043" providerId="ADAL" clId="{B322A204-3176-490D-8974-A076F7990165}" dt="2021-11-11T16:00:49.146" v="313" actId="2711"/>
          <ac:spMkLst>
            <pc:docMk/>
            <pc:sldMk cId="3531870093" sldId="347"/>
            <ac:spMk id="11" creationId="{8FEE96D3-5C5E-414C-97D8-B1F02566ACCB}"/>
          </ac:spMkLst>
        </pc:spChg>
        <pc:spChg chg="mod">
          <ac:chgData name="Jessica Tasney" userId="2d570c17-11dc-43c7-834f-56bf4e3f7043" providerId="ADAL" clId="{B322A204-3176-490D-8974-A076F7990165}" dt="2021-11-11T16:00:49.146" v="313" actId="2711"/>
          <ac:spMkLst>
            <pc:docMk/>
            <pc:sldMk cId="3531870093" sldId="347"/>
            <ac:spMk id="12" creationId="{36A3538A-31C0-4533-9ABC-B8944372391B}"/>
          </ac:spMkLst>
        </pc:spChg>
        <pc:spChg chg="mod">
          <ac:chgData name="Jessica Tasney" userId="2d570c17-11dc-43c7-834f-56bf4e3f7043" providerId="ADAL" clId="{B322A204-3176-490D-8974-A076F7990165}" dt="2021-11-11T16:00:49.146" v="313" actId="2711"/>
          <ac:spMkLst>
            <pc:docMk/>
            <pc:sldMk cId="3531870093" sldId="347"/>
            <ac:spMk id="13" creationId="{0877FE3A-1F31-4437-A75A-9CD8572865E0}"/>
          </ac:spMkLst>
        </pc:spChg>
        <pc:spChg chg="mod">
          <ac:chgData name="Jessica Tasney" userId="2d570c17-11dc-43c7-834f-56bf4e3f7043" providerId="ADAL" clId="{B322A204-3176-490D-8974-A076F7990165}" dt="2021-11-11T16:00:49.146" v="313" actId="2711"/>
          <ac:spMkLst>
            <pc:docMk/>
            <pc:sldMk cId="3531870093" sldId="347"/>
            <ac:spMk id="14" creationId="{1EA01BA7-853E-4B25-A9B6-C5799A3C9F1A}"/>
          </ac:spMkLst>
        </pc:spChg>
        <pc:spChg chg="mod">
          <ac:chgData name="Jessica Tasney" userId="2d570c17-11dc-43c7-834f-56bf4e3f7043" providerId="ADAL" clId="{B322A204-3176-490D-8974-A076F7990165}" dt="2021-11-11T16:00:49.146" v="313" actId="2711"/>
          <ac:spMkLst>
            <pc:docMk/>
            <pc:sldMk cId="3531870093" sldId="347"/>
            <ac:spMk id="15" creationId="{BAF72E63-DE89-4DD4-9ADB-FE07B643FA07}"/>
          </ac:spMkLst>
        </pc:spChg>
        <pc:spChg chg="mod">
          <ac:chgData name="Jessica Tasney" userId="2d570c17-11dc-43c7-834f-56bf4e3f7043" providerId="ADAL" clId="{B322A204-3176-490D-8974-A076F7990165}" dt="2021-11-11T16:00:49.146" v="313" actId="2711"/>
          <ac:spMkLst>
            <pc:docMk/>
            <pc:sldMk cId="3531870093" sldId="347"/>
            <ac:spMk id="16" creationId="{2DC9022F-9F61-4EB5-9D69-50CE655FA4D1}"/>
          </ac:spMkLst>
        </pc:spChg>
      </pc:sldChg>
      <pc:sldChg chg="modSp mod">
        <pc:chgData name="Jessica Tasney" userId="2d570c17-11dc-43c7-834f-56bf4e3f7043" providerId="ADAL" clId="{B322A204-3176-490D-8974-A076F7990165}" dt="2021-11-11T16:01:29.732" v="316" actId="1076"/>
        <pc:sldMkLst>
          <pc:docMk/>
          <pc:sldMk cId="3784908481" sldId="348"/>
        </pc:sldMkLst>
        <pc:spChg chg="mod">
          <ac:chgData name="Jessica Tasney" userId="2d570c17-11dc-43c7-834f-56bf4e3f7043" providerId="ADAL" clId="{B322A204-3176-490D-8974-A076F7990165}" dt="2021-11-11T16:01:29.732" v="316" actId="1076"/>
          <ac:spMkLst>
            <pc:docMk/>
            <pc:sldMk cId="3784908481" sldId="348"/>
            <ac:spMk id="8" creationId="{E073D972-4774-432A-8EF9-F4A90E2B9918}"/>
          </ac:spMkLst>
        </pc:spChg>
        <pc:spChg chg="mod">
          <ac:chgData name="Jessica Tasney" userId="2d570c17-11dc-43c7-834f-56bf4e3f7043" providerId="ADAL" clId="{B322A204-3176-490D-8974-A076F7990165}" dt="2021-11-11T16:01:29.732" v="316" actId="1076"/>
          <ac:spMkLst>
            <pc:docMk/>
            <pc:sldMk cId="3784908481" sldId="348"/>
            <ac:spMk id="10" creationId="{DFEC3443-6273-4F84-8F5D-6FF8123DCCA7}"/>
          </ac:spMkLst>
        </pc:spChg>
      </pc:sldChg>
      <pc:sldChg chg="modSp mod">
        <pc:chgData name="Jessica Tasney" userId="2d570c17-11dc-43c7-834f-56bf4e3f7043" providerId="ADAL" clId="{B322A204-3176-490D-8974-A076F7990165}" dt="2021-11-11T16:23:35.883" v="658" actId="115"/>
        <pc:sldMkLst>
          <pc:docMk/>
          <pc:sldMk cId="2497013793" sldId="349"/>
        </pc:sldMkLst>
        <pc:spChg chg="mod">
          <ac:chgData name="Jessica Tasney" userId="2d570c17-11dc-43c7-834f-56bf4e3f7043" providerId="ADAL" clId="{B322A204-3176-490D-8974-A076F7990165}" dt="2021-11-11T16:02:04.731" v="323" actId="1076"/>
          <ac:spMkLst>
            <pc:docMk/>
            <pc:sldMk cId="2497013793" sldId="349"/>
            <ac:spMk id="5" creationId="{482F6B81-7687-491A-8567-108AEB727906}"/>
          </ac:spMkLst>
        </pc:spChg>
        <pc:spChg chg="mod">
          <ac:chgData name="Jessica Tasney" userId="2d570c17-11dc-43c7-834f-56bf4e3f7043" providerId="ADAL" clId="{B322A204-3176-490D-8974-A076F7990165}" dt="2021-11-11T16:23:28.292" v="657" actId="115"/>
          <ac:spMkLst>
            <pc:docMk/>
            <pc:sldMk cId="2497013793" sldId="349"/>
            <ac:spMk id="6" creationId="{791C4074-F26D-41F4-96E8-183789EE3941}"/>
          </ac:spMkLst>
        </pc:spChg>
        <pc:spChg chg="mod">
          <ac:chgData name="Jessica Tasney" userId="2d570c17-11dc-43c7-834f-56bf4e3f7043" providerId="ADAL" clId="{B322A204-3176-490D-8974-A076F7990165}" dt="2021-11-11T16:23:35.883" v="658" actId="115"/>
          <ac:spMkLst>
            <pc:docMk/>
            <pc:sldMk cId="2497013793" sldId="349"/>
            <ac:spMk id="8" creationId="{9F4C8CE7-26DE-47FD-9E1C-4FF13A54E601}"/>
          </ac:spMkLst>
        </pc:spChg>
      </pc:sldChg>
      <pc:sldChg chg="modSp mod">
        <pc:chgData name="Jessica Tasney" userId="2d570c17-11dc-43c7-834f-56bf4e3f7043" providerId="ADAL" clId="{B322A204-3176-490D-8974-A076F7990165}" dt="2021-11-11T15:57:18.078" v="303" actId="20577"/>
        <pc:sldMkLst>
          <pc:docMk/>
          <pc:sldMk cId="448066575" sldId="350"/>
        </pc:sldMkLst>
        <pc:spChg chg="mod">
          <ac:chgData name="Jessica Tasney" userId="2d570c17-11dc-43c7-834f-56bf4e3f7043" providerId="ADAL" clId="{B322A204-3176-490D-8974-A076F7990165}" dt="2021-11-11T15:57:18.078" v="303" actId="20577"/>
          <ac:spMkLst>
            <pc:docMk/>
            <pc:sldMk cId="448066575" sldId="350"/>
            <ac:spMk id="2" creationId="{4531492D-D0CD-42E1-A01E-B459FE7FB17F}"/>
          </ac:spMkLst>
        </pc:spChg>
      </pc:sldChg>
      <pc:sldChg chg="addSp modSp mod">
        <pc:chgData name="Jessica Tasney" userId="2d570c17-11dc-43c7-834f-56bf4e3f7043" providerId="ADAL" clId="{B322A204-3176-490D-8974-A076F7990165}" dt="2021-11-11T16:17:40.152" v="606" actId="403"/>
        <pc:sldMkLst>
          <pc:docMk/>
          <pc:sldMk cId="2202435859" sldId="351"/>
        </pc:sldMkLst>
        <pc:spChg chg="mod">
          <ac:chgData name="Jessica Tasney" userId="2d570c17-11dc-43c7-834f-56bf4e3f7043" providerId="ADAL" clId="{B322A204-3176-490D-8974-A076F7990165}" dt="2021-11-11T16:17:40.152" v="606" actId="403"/>
          <ac:spMkLst>
            <pc:docMk/>
            <pc:sldMk cId="2202435859" sldId="351"/>
            <ac:spMk id="2" creationId="{05D1684B-E762-4F15-8359-09BABD0835F0}"/>
          </ac:spMkLst>
        </pc:spChg>
        <pc:spChg chg="mod">
          <ac:chgData name="Jessica Tasney" userId="2d570c17-11dc-43c7-834f-56bf4e3f7043" providerId="ADAL" clId="{B322A204-3176-490D-8974-A076F7990165}" dt="2021-11-11T16:10:41.308" v="411" actId="20577"/>
          <ac:spMkLst>
            <pc:docMk/>
            <pc:sldMk cId="2202435859" sldId="351"/>
            <ac:spMk id="3" creationId="{A193F094-28FF-4B63-9D05-4E0D4D1BB4A7}"/>
          </ac:spMkLst>
        </pc:spChg>
        <pc:picChg chg="add mod">
          <ac:chgData name="Jessica Tasney" userId="2d570c17-11dc-43c7-834f-56bf4e3f7043" providerId="ADAL" clId="{B322A204-3176-490D-8974-A076F7990165}" dt="2021-11-11T16:12:23.108" v="513" actId="1076"/>
          <ac:picMkLst>
            <pc:docMk/>
            <pc:sldMk cId="2202435859" sldId="351"/>
            <ac:picMk id="5" creationId="{84169198-4D03-4272-BC85-520571E58EFF}"/>
          </ac:picMkLst>
        </pc:picChg>
      </pc:sldChg>
      <pc:sldChg chg="addSp modSp mod modNotesTx">
        <pc:chgData name="Jessica Tasney" userId="2d570c17-11dc-43c7-834f-56bf4e3f7043" providerId="ADAL" clId="{B322A204-3176-490D-8974-A076F7990165}" dt="2021-11-11T16:22:41.168" v="654" actId="1076"/>
        <pc:sldMkLst>
          <pc:docMk/>
          <pc:sldMk cId="126915891" sldId="352"/>
        </pc:sldMkLst>
        <pc:spChg chg="mod">
          <ac:chgData name="Jessica Tasney" userId="2d570c17-11dc-43c7-834f-56bf4e3f7043" providerId="ADAL" clId="{B322A204-3176-490D-8974-A076F7990165}" dt="2021-11-11T16:22:02.596" v="651" actId="2711"/>
          <ac:spMkLst>
            <pc:docMk/>
            <pc:sldMk cId="126915891" sldId="352"/>
            <ac:spMk id="2" creationId="{A89E8610-2861-4337-BCB9-BA12903C0428}"/>
          </ac:spMkLst>
        </pc:spChg>
        <pc:picChg chg="add mod">
          <ac:chgData name="Jessica Tasney" userId="2d570c17-11dc-43c7-834f-56bf4e3f7043" providerId="ADAL" clId="{B322A204-3176-490D-8974-A076F7990165}" dt="2021-11-11T16:22:41.168" v="654" actId="1076"/>
          <ac:picMkLst>
            <pc:docMk/>
            <pc:sldMk cId="126915891" sldId="352"/>
            <ac:picMk id="5" creationId="{7DF93E10-B7D8-46F9-884C-8375F0C5AF91}"/>
          </ac:picMkLst>
        </pc:picChg>
      </pc:sldChg>
      <pc:sldChg chg="modSp mod modNotesTx">
        <pc:chgData name="Jessica Tasney" userId="2d570c17-11dc-43c7-834f-56bf4e3f7043" providerId="ADAL" clId="{B322A204-3176-490D-8974-A076F7990165}" dt="2021-11-11T16:22:51.727" v="655" actId="1076"/>
        <pc:sldMkLst>
          <pc:docMk/>
          <pc:sldMk cId="861998729" sldId="353"/>
        </pc:sldMkLst>
        <pc:picChg chg="mod">
          <ac:chgData name="Jessica Tasney" userId="2d570c17-11dc-43c7-834f-56bf4e3f7043" providerId="ADAL" clId="{B322A204-3176-490D-8974-A076F7990165}" dt="2021-11-11T16:22:51.727" v="655" actId="1076"/>
          <ac:picMkLst>
            <pc:docMk/>
            <pc:sldMk cId="861998729" sldId="353"/>
            <ac:picMk id="5" creationId="{84771860-3724-4064-B941-B7F258C7FD5C}"/>
          </ac:picMkLst>
        </pc:picChg>
      </pc:sldChg>
      <pc:sldChg chg="modNotesTx">
        <pc:chgData name="Jessica Tasney" userId="2d570c17-11dc-43c7-834f-56bf4e3f7043" providerId="ADAL" clId="{B322A204-3176-490D-8974-A076F7990165}" dt="2021-11-10T17:21:42.531" v="12" actId="20577"/>
        <pc:sldMkLst>
          <pc:docMk/>
          <pc:sldMk cId="2362189480" sldId="354"/>
        </pc:sldMkLst>
      </pc:sldChg>
      <pc:sldChg chg="modSp mod modNotesTx">
        <pc:chgData name="Jessica Tasney" userId="2d570c17-11dc-43c7-834f-56bf4e3f7043" providerId="ADAL" clId="{B322A204-3176-490D-8974-A076F7990165}" dt="2021-11-11T16:00:01.851" v="309" actId="1076"/>
        <pc:sldMkLst>
          <pc:docMk/>
          <pc:sldMk cId="3933827649" sldId="356"/>
        </pc:sldMkLst>
        <pc:spChg chg="mod">
          <ac:chgData name="Jessica Tasney" userId="2d570c17-11dc-43c7-834f-56bf4e3f7043" providerId="ADAL" clId="{B322A204-3176-490D-8974-A076F7990165}" dt="2021-11-11T15:59:59.709" v="308" actId="1076"/>
          <ac:spMkLst>
            <pc:docMk/>
            <pc:sldMk cId="3933827649" sldId="356"/>
            <ac:spMk id="10" creationId="{0332250F-30C6-5E4E-9323-D508C4E32F07}"/>
          </ac:spMkLst>
        </pc:spChg>
        <pc:picChg chg="mod">
          <ac:chgData name="Jessica Tasney" userId="2d570c17-11dc-43c7-834f-56bf4e3f7043" providerId="ADAL" clId="{B322A204-3176-490D-8974-A076F7990165}" dt="2021-11-11T15:59:51.869" v="305" actId="1076"/>
          <ac:picMkLst>
            <pc:docMk/>
            <pc:sldMk cId="3933827649" sldId="356"/>
            <ac:picMk id="7" creationId="{D163F7CA-69E9-3C4F-B19B-7102CBC00D1D}"/>
          </ac:picMkLst>
        </pc:picChg>
        <pc:picChg chg="mod">
          <ac:chgData name="Jessica Tasney" userId="2d570c17-11dc-43c7-834f-56bf4e3f7043" providerId="ADAL" clId="{B322A204-3176-490D-8974-A076F7990165}" dt="2021-11-11T16:00:01.851" v="309" actId="1076"/>
          <ac:picMkLst>
            <pc:docMk/>
            <pc:sldMk cId="3933827649" sldId="356"/>
            <ac:picMk id="8" creationId="{182205CF-79B8-6D41-890F-82A224D98488}"/>
          </ac:picMkLst>
        </pc:picChg>
      </pc:sldChg>
      <pc:sldChg chg="addSp modSp mod modAnim">
        <pc:chgData name="Jessica Tasney" userId="2d570c17-11dc-43c7-834f-56bf4e3f7043" providerId="ADAL" clId="{B322A204-3176-490D-8974-A076F7990165}" dt="2021-11-11T16:06:12.325" v="332" actId="1076"/>
        <pc:sldMkLst>
          <pc:docMk/>
          <pc:sldMk cId="3421079097" sldId="357"/>
        </pc:sldMkLst>
        <pc:spChg chg="mod">
          <ac:chgData name="Jessica Tasney" userId="2d570c17-11dc-43c7-834f-56bf4e3f7043" providerId="ADAL" clId="{B322A204-3176-490D-8974-A076F7990165}" dt="2021-11-11T16:02:58.124" v="330" actId="1076"/>
          <ac:spMkLst>
            <pc:docMk/>
            <pc:sldMk cId="3421079097" sldId="357"/>
            <ac:spMk id="5" creationId="{AE3577FF-1A94-409F-BDA3-8000D817102D}"/>
          </ac:spMkLst>
        </pc:spChg>
        <pc:spChg chg="mod">
          <ac:chgData name="Jessica Tasney" userId="2d570c17-11dc-43c7-834f-56bf4e3f7043" providerId="ADAL" clId="{B322A204-3176-490D-8974-A076F7990165}" dt="2021-11-11T16:02:43.541" v="328" actId="1076"/>
          <ac:spMkLst>
            <pc:docMk/>
            <pc:sldMk cId="3421079097" sldId="357"/>
            <ac:spMk id="6" creationId="{FA9F799A-F155-4596-87D6-E1BF572AB6B7}"/>
          </ac:spMkLst>
        </pc:spChg>
        <pc:spChg chg="mod">
          <ac:chgData name="Jessica Tasney" userId="2d570c17-11dc-43c7-834f-56bf4e3f7043" providerId="ADAL" clId="{B322A204-3176-490D-8974-A076F7990165}" dt="2021-11-11T16:02:43.541" v="328" actId="1076"/>
          <ac:spMkLst>
            <pc:docMk/>
            <pc:sldMk cId="3421079097" sldId="357"/>
            <ac:spMk id="7" creationId="{E5172156-9E90-4F03-96DC-6F6287DAA1AC}"/>
          </ac:spMkLst>
        </pc:spChg>
        <pc:spChg chg="mod">
          <ac:chgData name="Jessica Tasney" userId="2d570c17-11dc-43c7-834f-56bf4e3f7043" providerId="ADAL" clId="{B322A204-3176-490D-8974-A076F7990165}" dt="2021-11-11T16:02:43.541" v="328" actId="1076"/>
          <ac:spMkLst>
            <pc:docMk/>
            <pc:sldMk cId="3421079097" sldId="357"/>
            <ac:spMk id="8" creationId="{2F53BE07-4084-47AE-9D3F-3FF983D02D23}"/>
          </ac:spMkLst>
        </pc:spChg>
        <pc:spChg chg="mod">
          <ac:chgData name="Jessica Tasney" userId="2d570c17-11dc-43c7-834f-56bf4e3f7043" providerId="ADAL" clId="{B322A204-3176-490D-8974-A076F7990165}" dt="2021-11-11T16:02:43.541" v="328" actId="1076"/>
          <ac:spMkLst>
            <pc:docMk/>
            <pc:sldMk cId="3421079097" sldId="357"/>
            <ac:spMk id="9" creationId="{9DC5D246-31E0-4591-9667-38B3A14C3717}"/>
          </ac:spMkLst>
        </pc:spChg>
        <pc:spChg chg="mod">
          <ac:chgData name="Jessica Tasney" userId="2d570c17-11dc-43c7-834f-56bf4e3f7043" providerId="ADAL" clId="{B322A204-3176-490D-8974-A076F7990165}" dt="2021-11-11T16:02:51.003" v="329" actId="1076"/>
          <ac:spMkLst>
            <pc:docMk/>
            <pc:sldMk cId="3421079097" sldId="357"/>
            <ac:spMk id="15" creationId="{68B84BBF-5C0D-409D-B4AB-0371D8812071}"/>
          </ac:spMkLst>
        </pc:spChg>
        <pc:spChg chg="mod">
          <ac:chgData name="Jessica Tasney" userId="2d570c17-11dc-43c7-834f-56bf4e3f7043" providerId="ADAL" clId="{B322A204-3176-490D-8974-A076F7990165}" dt="2021-11-11T16:02:51.003" v="329" actId="1076"/>
          <ac:spMkLst>
            <pc:docMk/>
            <pc:sldMk cId="3421079097" sldId="357"/>
            <ac:spMk id="16" creationId="{F7F96786-DC52-4297-86B4-4518CE2DFAC2}"/>
          </ac:spMkLst>
        </pc:spChg>
        <pc:spChg chg="mod">
          <ac:chgData name="Jessica Tasney" userId="2d570c17-11dc-43c7-834f-56bf4e3f7043" providerId="ADAL" clId="{B322A204-3176-490D-8974-A076F7990165}" dt="2021-11-11T16:02:51.003" v="329" actId="1076"/>
          <ac:spMkLst>
            <pc:docMk/>
            <pc:sldMk cId="3421079097" sldId="357"/>
            <ac:spMk id="17" creationId="{68892221-884B-42CE-BD81-8E2BD85BDD39}"/>
          </ac:spMkLst>
        </pc:spChg>
        <pc:spChg chg="mod">
          <ac:chgData name="Jessica Tasney" userId="2d570c17-11dc-43c7-834f-56bf4e3f7043" providerId="ADAL" clId="{B322A204-3176-490D-8974-A076F7990165}" dt="2021-11-11T16:02:51.003" v="329" actId="1076"/>
          <ac:spMkLst>
            <pc:docMk/>
            <pc:sldMk cId="3421079097" sldId="357"/>
            <ac:spMk id="18" creationId="{AC71A58B-5E57-4AA7-9782-20D55B1E4294}"/>
          </ac:spMkLst>
        </pc:spChg>
        <pc:spChg chg="add mod">
          <ac:chgData name="Jessica Tasney" userId="2d570c17-11dc-43c7-834f-56bf4e3f7043" providerId="ADAL" clId="{B322A204-3176-490D-8974-A076F7990165}" dt="2021-11-11T16:06:12.325" v="332" actId="1076"/>
          <ac:spMkLst>
            <pc:docMk/>
            <pc:sldMk cId="3421079097" sldId="357"/>
            <ac:spMk id="19" creationId="{A4F34761-0F0C-4144-A040-C31903CD8680}"/>
          </ac:spMkLst>
        </pc:spChg>
        <pc:spChg chg="add mod">
          <ac:chgData name="Jessica Tasney" userId="2d570c17-11dc-43c7-834f-56bf4e3f7043" providerId="ADAL" clId="{B322A204-3176-490D-8974-A076F7990165}" dt="2021-11-11T16:06:12.325" v="332" actId="1076"/>
          <ac:spMkLst>
            <pc:docMk/>
            <pc:sldMk cId="3421079097" sldId="357"/>
            <ac:spMk id="20" creationId="{398D48CF-5C4B-4EAD-8A8A-BF56B23647FB}"/>
          </ac:spMkLst>
        </pc:spChg>
        <pc:grpChg chg="mod">
          <ac:chgData name="Jessica Tasney" userId="2d570c17-11dc-43c7-834f-56bf4e3f7043" providerId="ADAL" clId="{B322A204-3176-490D-8974-A076F7990165}" dt="2021-11-11T16:02:43.541" v="328" actId="1076"/>
          <ac:grpSpMkLst>
            <pc:docMk/>
            <pc:sldMk cId="3421079097" sldId="357"/>
            <ac:grpSpMk id="10" creationId="{194928D0-D484-4B47-BD10-25BCDA4F8BCF}"/>
          </ac:grpSpMkLst>
        </pc:grpChg>
      </pc:sldChg>
    </pc:docChg>
  </pc:docChgLst>
  <pc:docChgLst>
    <pc:chgData name="Jessica Tasney" userId="S::j.tasney@worc.ac.uk::2d570c17-11dc-43c7-834f-56bf4e3f7043" providerId="AD" clId="Web-{05B2D501-F69C-CA96-8783-5AF9530E711E}"/>
    <pc:docChg chg="modSld">
      <pc:chgData name="Jessica Tasney" userId="S::j.tasney@worc.ac.uk::2d570c17-11dc-43c7-834f-56bf4e3f7043" providerId="AD" clId="Web-{05B2D501-F69C-CA96-8783-5AF9530E711E}" dt="2021-11-11T16:41:46.268" v="6"/>
      <pc:docMkLst>
        <pc:docMk/>
      </pc:docMkLst>
      <pc:sldChg chg="modNotes">
        <pc:chgData name="Jessica Tasney" userId="S::j.tasney@worc.ac.uk::2d570c17-11dc-43c7-834f-56bf4e3f7043" providerId="AD" clId="Web-{05B2D501-F69C-CA96-8783-5AF9530E711E}" dt="2021-11-11T16:41:46.268" v="6"/>
        <pc:sldMkLst>
          <pc:docMk/>
          <pc:sldMk cId="3692272095" sldId="344"/>
        </pc:sldMkLst>
      </pc:sldChg>
      <pc:sldChg chg="modSp">
        <pc:chgData name="Jessica Tasney" userId="S::j.tasney@worc.ac.uk::2d570c17-11dc-43c7-834f-56bf4e3f7043" providerId="AD" clId="Web-{05B2D501-F69C-CA96-8783-5AF9530E711E}" dt="2021-11-11T16:41:16.861" v="1" actId="1076"/>
        <pc:sldMkLst>
          <pc:docMk/>
          <pc:sldMk cId="4164091064" sldId="346"/>
        </pc:sldMkLst>
        <pc:spChg chg="mod">
          <ac:chgData name="Jessica Tasney" userId="S::j.tasney@worc.ac.uk::2d570c17-11dc-43c7-834f-56bf4e3f7043" providerId="AD" clId="Web-{05B2D501-F69C-CA96-8783-5AF9530E711E}" dt="2021-11-11T16:41:16.861" v="1" actId="1076"/>
          <ac:spMkLst>
            <pc:docMk/>
            <pc:sldMk cId="4164091064" sldId="346"/>
            <ac:spMk id="3" creationId="{B95EA5A0-C296-41DE-8FCA-2AB13A316DF7}"/>
          </ac:spMkLst>
        </pc:spChg>
      </pc:sldChg>
    </pc:docChg>
  </pc:docChgLst>
  <pc:docChgLst>
    <pc:chgData name="Katy Boom" userId="1c9434ae-81f5-445a-8bf7-be1b53d8b582" providerId="ADAL" clId="{5EDEC3C5-98D2-4EDF-881B-5F61CF9C182B}"/>
    <pc:docChg chg="custSel modSld">
      <pc:chgData name="Katy Boom" userId="1c9434ae-81f5-445a-8bf7-be1b53d8b582" providerId="ADAL" clId="{5EDEC3C5-98D2-4EDF-881B-5F61CF9C182B}" dt="2021-10-07T15:36:26.555" v="10" actId="478"/>
      <pc:docMkLst>
        <pc:docMk/>
      </pc:docMkLst>
      <pc:sldChg chg="addSp delSp modSp mod">
        <pc:chgData name="Katy Boom" userId="1c9434ae-81f5-445a-8bf7-be1b53d8b582" providerId="ADAL" clId="{5EDEC3C5-98D2-4EDF-881B-5F61CF9C182B}" dt="2021-10-07T15:36:26.555" v="10" actId="478"/>
        <pc:sldMkLst>
          <pc:docMk/>
          <pc:sldMk cId="1007147992" sldId="264"/>
        </pc:sldMkLst>
        <pc:spChg chg="add del mod">
          <ac:chgData name="Katy Boom" userId="1c9434ae-81f5-445a-8bf7-be1b53d8b582" providerId="ADAL" clId="{5EDEC3C5-98D2-4EDF-881B-5F61CF9C182B}" dt="2021-10-07T15:36:26.555" v="10" actId="478"/>
          <ac:spMkLst>
            <pc:docMk/>
            <pc:sldMk cId="1007147992" sldId="264"/>
            <ac:spMk id="4" creationId="{2636E139-AE15-4DCF-9E99-01A8E8E3B2F0}"/>
          </ac:spMkLst>
        </pc:spChg>
        <pc:spChg chg="del">
          <ac:chgData name="Katy Boom" userId="1c9434ae-81f5-445a-8bf7-be1b53d8b582" providerId="ADAL" clId="{5EDEC3C5-98D2-4EDF-881B-5F61CF9C182B}" dt="2021-10-07T15:36:24.801" v="9" actId="478"/>
          <ac:spMkLst>
            <pc:docMk/>
            <pc:sldMk cId="1007147992" sldId="264"/>
            <ac:spMk id="5" creationId="{82123CED-11A6-E542-93C5-C3FBF66D4BBC}"/>
          </ac:spMkLst>
        </pc:spChg>
      </pc:sldChg>
      <pc:sldChg chg="addSp delSp modSp mod">
        <pc:chgData name="Katy Boom" userId="1c9434ae-81f5-445a-8bf7-be1b53d8b582" providerId="ADAL" clId="{5EDEC3C5-98D2-4EDF-881B-5F61CF9C182B}" dt="2021-10-07T15:36:19.272" v="8" actId="478"/>
        <pc:sldMkLst>
          <pc:docMk/>
          <pc:sldMk cId="2185303757" sldId="265"/>
        </pc:sldMkLst>
        <pc:spChg chg="del">
          <ac:chgData name="Katy Boom" userId="1c9434ae-81f5-445a-8bf7-be1b53d8b582" providerId="ADAL" clId="{5EDEC3C5-98D2-4EDF-881B-5F61CF9C182B}" dt="2021-10-07T15:36:18.245" v="7" actId="478"/>
          <ac:spMkLst>
            <pc:docMk/>
            <pc:sldMk cId="2185303757" sldId="265"/>
            <ac:spMk id="4" creationId="{FE62BB7F-0927-FC45-88E3-FD0CD051722C}"/>
          </ac:spMkLst>
        </pc:spChg>
        <pc:spChg chg="add del mod">
          <ac:chgData name="Katy Boom" userId="1c9434ae-81f5-445a-8bf7-be1b53d8b582" providerId="ADAL" clId="{5EDEC3C5-98D2-4EDF-881B-5F61CF9C182B}" dt="2021-10-07T15:36:19.272" v="8" actId="478"/>
          <ac:spMkLst>
            <pc:docMk/>
            <pc:sldMk cId="2185303757" sldId="265"/>
            <ac:spMk id="5" creationId="{FE96CCE2-6C5C-415B-BEE6-2C16DC09A165}"/>
          </ac:spMkLst>
        </pc:spChg>
      </pc:sldChg>
      <pc:sldChg chg="addSp delSp modSp mod">
        <pc:chgData name="Katy Boom" userId="1c9434ae-81f5-445a-8bf7-be1b53d8b582" providerId="ADAL" clId="{5EDEC3C5-98D2-4EDF-881B-5F61CF9C182B}" dt="2021-10-07T15:36:12.698" v="6" actId="478"/>
        <pc:sldMkLst>
          <pc:docMk/>
          <pc:sldMk cId="2377860948" sldId="266"/>
        </pc:sldMkLst>
        <pc:spChg chg="del">
          <ac:chgData name="Katy Boom" userId="1c9434ae-81f5-445a-8bf7-be1b53d8b582" providerId="ADAL" clId="{5EDEC3C5-98D2-4EDF-881B-5F61CF9C182B}" dt="2021-10-07T15:36:11.594" v="5" actId="478"/>
          <ac:spMkLst>
            <pc:docMk/>
            <pc:sldMk cId="2377860948" sldId="266"/>
            <ac:spMk id="4" creationId="{FE62BB7F-0927-FC45-88E3-FD0CD051722C}"/>
          </ac:spMkLst>
        </pc:spChg>
        <pc:spChg chg="add del mod">
          <ac:chgData name="Katy Boom" userId="1c9434ae-81f5-445a-8bf7-be1b53d8b582" providerId="ADAL" clId="{5EDEC3C5-98D2-4EDF-881B-5F61CF9C182B}" dt="2021-10-07T15:36:12.698" v="6" actId="478"/>
          <ac:spMkLst>
            <pc:docMk/>
            <pc:sldMk cId="2377860948" sldId="266"/>
            <ac:spMk id="5" creationId="{1C98A193-942A-4BD1-AFB2-A6A2A7FAE5CE}"/>
          </ac:spMkLst>
        </pc:spChg>
      </pc:sldChg>
      <pc:sldChg chg="addSp delSp modSp mod">
        <pc:chgData name="Katy Boom" userId="1c9434ae-81f5-445a-8bf7-be1b53d8b582" providerId="ADAL" clId="{5EDEC3C5-98D2-4EDF-881B-5F61CF9C182B}" dt="2021-10-07T15:35:42.998" v="2" actId="478"/>
        <pc:sldMkLst>
          <pc:docMk/>
          <pc:sldMk cId="309890320" sldId="285"/>
        </pc:sldMkLst>
        <pc:spChg chg="del mod">
          <ac:chgData name="Katy Boom" userId="1c9434ae-81f5-445a-8bf7-be1b53d8b582" providerId="ADAL" clId="{5EDEC3C5-98D2-4EDF-881B-5F61CF9C182B}" dt="2021-10-07T15:35:41.028" v="1" actId="478"/>
          <ac:spMkLst>
            <pc:docMk/>
            <pc:sldMk cId="309890320" sldId="285"/>
            <ac:spMk id="4" creationId="{FE62BB7F-0927-FC45-88E3-FD0CD051722C}"/>
          </ac:spMkLst>
        </pc:spChg>
        <pc:spChg chg="add del mod">
          <ac:chgData name="Katy Boom" userId="1c9434ae-81f5-445a-8bf7-be1b53d8b582" providerId="ADAL" clId="{5EDEC3C5-98D2-4EDF-881B-5F61CF9C182B}" dt="2021-10-07T15:35:42.998" v="2" actId="478"/>
          <ac:spMkLst>
            <pc:docMk/>
            <pc:sldMk cId="309890320" sldId="285"/>
            <ac:spMk id="6" creationId="{CC5BF465-F853-44BA-82A2-4B723440B8FE}"/>
          </ac:spMkLst>
        </pc:spChg>
      </pc:sldChg>
      <pc:sldChg chg="addSp delSp modSp mod">
        <pc:chgData name="Katy Boom" userId="1c9434ae-81f5-445a-8bf7-be1b53d8b582" providerId="ADAL" clId="{5EDEC3C5-98D2-4EDF-881B-5F61CF9C182B}" dt="2021-10-07T15:35:49.252" v="4" actId="478"/>
        <pc:sldMkLst>
          <pc:docMk/>
          <pc:sldMk cId="1800438190" sldId="286"/>
        </pc:sldMkLst>
        <pc:spChg chg="del">
          <ac:chgData name="Katy Boom" userId="1c9434ae-81f5-445a-8bf7-be1b53d8b582" providerId="ADAL" clId="{5EDEC3C5-98D2-4EDF-881B-5F61CF9C182B}" dt="2021-10-07T15:35:47.932" v="3" actId="478"/>
          <ac:spMkLst>
            <pc:docMk/>
            <pc:sldMk cId="1800438190" sldId="286"/>
            <ac:spMk id="4" creationId="{FE62BB7F-0927-FC45-88E3-FD0CD051722C}"/>
          </ac:spMkLst>
        </pc:spChg>
        <pc:spChg chg="add del mod">
          <ac:chgData name="Katy Boom" userId="1c9434ae-81f5-445a-8bf7-be1b53d8b582" providerId="ADAL" clId="{5EDEC3C5-98D2-4EDF-881B-5F61CF9C182B}" dt="2021-10-07T15:35:49.252" v="4" actId="478"/>
          <ac:spMkLst>
            <pc:docMk/>
            <pc:sldMk cId="1800438190" sldId="286"/>
            <ac:spMk id="6" creationId="{CAA668E0-36E1-45DB-AD2A-8522CD3E43F4}"/>
          </ac:spMkLst>
        </pc:spChg>
      </pc:sldChg>
    </pc:docChg>
  </pc:docChgLst>
  <pc:docChgLst>
    <pc:chgData name="Jessica Tasney" userId="S::j.tasney@worc.ac.uk::2d570c17-11dc-43c7-834f-56bf4e3f7043" providerId="AD" clId="Web-{7C848D58-EB17-AD9D-4B91-CA8A4B2B5FB9}"/>
    <pc:docChg chg="modSld">
      <pc:chgData name="Jessica Tasney" userId="S::j.tasney@worc.ac.uk::2d570c17-11dc-43c7-834f-56bf4e3f7043" providerId="AD" clId="Web-{7C848D58-EB17-AD9D-4B91-CA8A4B2B5FB9}" dt="2021-11-15T11:38:00.675" v="4" actId="1076"/>
      <pc:docMkLst>
        <pc:docMk/>
      </pc:docMkLst>
      <pc:sldChg chg="addSp delSp modSp">
        <pc:chgData name="Jessica Tasney" userId="S::j.tasney@worc.ac.uk::2d570c17-11dc-43c7-834f-56bf4e3f7043" providerId="AD" clId="Web-{7C848D58-EB17-AD9D-4B91-CA8A4B2B5FB9}" dt="2021-11-15T11:38:00.675" v="4" actId="1076"/>
        <pc:sldMkLst>
          <pc:docMk/>
          <pc:sldMk cId="1971481528" sldId="288"/>
        </pc:sldMkLst>
        <pc:spChg chg="del">
          <ac:chgData name="Jessica Tasney" userId="S::j.tasney@worc.ac.uk::2d570c17-11dc-43c7-834f-56bf4e3f7043" providerId="AD" clId="Web-{7C848D58-EB17-AD9D-4B91-CA8A4B2B5FB9}" dt="2021-11-15T11:37:55.253" v="2"/>
          <ac:spMkLst>
            <pc:docMk/>
            <pc:sldMk cId="1971481528" sldId="288"/>
            <ac:spMk id="2" creationId="{C9EE3CEA-FBFD-0A44-8784-BBA08B4B8BD6}"/>
          </ac:spMkLst>
        </pc:spChg>
        <pc:spChg chg="add del mod">
          <ac:chgData name="Jessica Tasney" userId="S::j.tasney@worc.ac.uk::2d570c17-11dc-43c7-834f-56bf4e3f7043" providerId="AD" clId="Web-{7C848D58-EB17-AD9D-4B91-CA8A4B2B5FB9}" dt="2021-11-15T11:37:56.222" v="3"/>
          <ac:spMkLst>
            <pc:docMk/>
            <pc:sldMk cId="1971481528" sldId="288"/>
            <ac:spMk id="7" creationId="{9565309E-55FB-40FD-BC2E-14F87B38B4B7}"/>
          </ac:spMkLst>
        </pc:spChg>
        <pc:picChg chg="add del mod">
          <ac:chgData name="Jessica Tasney" userId="S::j.tasney@worc.ac.uk::2d570c17-11dc-43c7-834f-56bf4e3f7043" providerId="AD" clId="Web-{7C848D58-EB17-AD9D-4B91-CA8A4B2B5FB9}" dt="2021-11-15T11:37:46.518" v="1"/>
          <ac:picMkLst>
            <pc:docMk/>
            <pc:sldMk cId="1971481528" sldId="288"/>
            <ac:picMk id="4" creationId="{ECBC8DD1-7DF6-4FDE-AADC-00AA1B641F74}"/>
          </ac:picMkLst>
        </pc:picChg>
        <pc:picChg chg="add mod ord">
          <ac:chgData name="Jessica Tasney" userId="S::j.tasney@worc.ac.uk::2d570c17-11dc-43c7-834f-56bf4e3f7043" providerId="AD" clId="Web-{7C848D58-EB17-AD9D-4B91-CA8A4B2B5FB9}" dt="2021-11-15T11:38:00.675" v="4" actId="1076"/>
          <ac:picMkLst>
            <pc:docMk/>
            <pc:sldMk cId="1971481528" sldId="288"/>
            <ac:picMk id="8" creationId="{93074090-CA1A-404B-AD19-D0CE7FA5B1EA}"/>
          </ac:picMkLst>
        </pc:picChg>
      </pc:sldChg>
    </pc:docChg>
  </pc:docChgLst>
  <pc:docChgLst>
    <pc:chgData name="Jessica Tasney" userId="S::j.tasney@worc.ac.uk::2d570c17-11dc-43c7-834f-56bf4e3f7043" providerId="AD" clId="Web-{D6B23249-40F5-CF77-657F-D1642679EC94}"/>
    <pc:docChg chg="modSld">
      <pc:chgData name="Jessica Tasney" userId="S::j.tasney@worc.ac.uk::2d570c17-11dc-43c7-834f-56bf4e3f7043" providerId="AD" clId="Web-{D6B23249-40F5-CF77-657F-D1642679EC94}" dt="2021-11-15T11:43:10.216" v="4"/>
      <pc:docMkLst>
        <pc:docMk/>
      </pc:docMkLst>
      <pc:sldChg chg="addSp delSp modSp">
        <pc:chgData name="Jessica Tasney" userId="S::j.tasney@worc.ac.uk::2d570c17-11dc-43c7-834f-56bf4e3f7043" providerId="AD" clId="Web-{D6B23249-40F5-CF77-657F-D1642679EC94}" dt="2021-11-15T11:43:10.216" v="4"/>
        <pc:sldMkLst>
          <pc:docMk/>
          <pc:sldMk cId="1971481528" sldId="288"/>
        </pc:sldMkLst>
        <pc:spChg chg="add del mod">
          <ac:chgData name="Jessica Tasney" userId="S::j.tasney@worc.ac.uk::2d570c17-11dc-43c7-834f-56bf4e3f7043" providerId="AD" clId="Web-{D6B23249-40F5-CF77-657F-D1642679EC94}" dt="2021-11-15T11:43:10.216" v="4"/>
          <ac:spMkLst>
            <pc:docMk/>
            <pc:sldMk cId="1971481528" sldId="288"/>
            <ac:spMk id="2" creationId="{EF18BC65-DA4D-48CE-90E8-5EA477DB73BF}"/>
          </ac:spMkLst>
        </pc:spChg>
        <pc:spChg chg="add del">
          <ac:chgData name="Jessica Tasney" userId="S::j.tasney@worc.ac.uk::2d570c17-11dc-43c7-834f-56bf4e3f7043" providerId="AD" clId="Web-{D6B23249-40F5-CF77-657F-D1642679EC94}" dt="2021-11-15T11:43:08.247" v="2"/>
          <ac:spMkLst>
            <pc:docMk/>
            <pc:sldMk cId="1971481528" sldId="288"/>
            <ac:spMk id="4" creationId="{51C8EC91-0F40-4465-9CAC-AB592FDE1FD7}"/>
          </ac:spMkLst>
        </pc:spChg>
      </pc:sldChg>
    </pc:docChg>
  </pc:docChgLst>
  <pc:docChgLst>
    <pc:chgData name="Sian Evans" userId="S::sian.evans@worc.ac.uk::271d70c7-607c-4608-a663-6d9d3b8c94e4" providerId="AD" clId="Web-{396AC66A-3F92-423E-4F08-5CF78F84256A}"/>
    <pc:docChg chg="addSld modSld">
      <pc:chgData name="Sian Evans" userId="S::sian.evans@worc.ac.uk::271d70c7-607c-4608-a663-6d9d3b8c94e4" providerId="AD" clId="Web-{396AC66A-3F92-423E-4F08-5CF78F84256A}" dt="2021-08-01T12:49:07.082" v="73" actId="20577"/>
      <pc:docMkLst>
        <pc:docMk/>
      </pc:docMkLst>
      <pc:sldChg chg="modSp new">
        <pc:chgData name="Sian Evans" userId="S::sian.evans@worc.ac.uk::271d70c7-607c-4608-a663-6d9d3b8c94e4" providerId="AD" clId="Web-{396AC66A-3F92-423E-4F08-5CF78F84256A}" dt="2021-08-01T12:49:07.082" v="73" actId="20577"/>
        <pc:sldMkLst>
          <pc:docMk/>
          <pc:sldMk cId="3171656545" sldId="290"/>
        </pc:sldMkLst>
        <pc:spChg chg="mod">
          <ac:chgData name="Sian Evans" userId="S::sian.evans@worc.ac.uk::271d70c7-607c-4608-a663-6d9d3b8c94e4" providerId="AD" clId="Web-{396AC66A-3F92-423E-4F08-5CF78F84256A}" dt="2021-08-01T12:49:07.082" v="73" actId="20577"/>
          <ac:spMkLst>
            <pc:docMk/>
            <pc:sldMk cId="3171656545" sldId="290"/>
            <ac:spMk id="2" creationId="{F30EBC57-B6DA-43AA-B582-DE6E7265F1C7}"/>
          </ac:spMkLst>
        </pc:spChg>
        <pc:spChg chg="mod">
          <ac:chgData name="Sian Evans" userId="S::sian.evans@worc.ac.uk::271d70c7-607c-4608-a663-6d9d3b8c94e4" providerId="AD" clId="Web-{396AC66A-3F92-423E-4F08-5CF78F84256A}" dt="2021-08-01T12:40:15.661" v="8" actId="20577"/>
          <ac:spMkLst>
            <pc:docMk/>
            <pc:sldMk cId="3171656545" sldId="290"/>
            <ac:spMk id="3" creationId="{ED9D0CB4-D897-404A-9940-FE99AA7A8AC8}"/>
          </ac:spMkLst>
        </pc:spChg>
      </pc:sldChg>
    </pc:docChg>
  </pc:docChgLst>
  <pc:docChgLst>
    <pc:chgData name="Jessica Tasney" userId="S::j.tasney@worc.ac.uk::2d570c17-11dc-43c7-834f-56bf4e3f7043" providerId="AD" clId="Web-{317D16A9-C744-DE63-A1FA-4786F826BD7C}"/>
    <pc:docChg chg="modSld">
      <pc:chgData name="Jessica Tasney" userId="S::j.tasney@worc.ac.uk::2d570c17-11dc-43c7-834f-56bf4e3f7043" providerId="AD" clId="Web-{317D16A9-C744-DE63-A1FA-4786F826BD7C}" dt="2021-11-15T11:42:22.952" v="0"/>
      <pc:docMkLst>
        <pc:docMk/>
      </pc:docMkLst>
      <pc:sldChg chg="modSp">
        <pc:chgData name="Jessica Tasney" userId="S::j.tasney@worc.ac.uk::2d570c17-11dc-43c7-834f-56bf4e3f7043" providerId="AD" clId="Web-{317D16A9-C744-DE63-A1FA-4786F826BD7C}" dt="2021-11-15T11:42:22.952" v="0"/>
        <pc:sldMkLst>
          <pc:docMk/>
          <pc:sldMk cId="1971481528" sldId="288"/>
        </pc:sldMkLst>
        <pc:picChg chg="ord">
          <ac:chgData name="Jessica Tasney" userId="S::j.tasney@worc.ac.uk::2d570c17-11dc-43c7-834f-56bf4e3f7043" providerId="AD" clId="Web-{317D16A9-C744-DE63-A1FA-4786F826BD7C}" dt="2021-11-15T11:42:22.952" v="0"/>
          <ac:picMkLst>
            <pc:docMk/>
            <pc:sldMk cId="1971481528" sldId="288"/>
            <ac:picMk id="8" creationId="{93074090-CA1A-404B-AD19-D0CE7FA5B1EA}"/>
          </ac:picMkLst>
        </pc:picChg>
      </pc:sldChg>
    </pc:docChg>
  </pc:docChgLst>
  <pc:docChgLst>
    <pc:chgData name="Katy Boom" userId="1c9434ae-81f5-445a-8bf7-be1b53d8b582" providerId="ADAL" clId="{D8F479FE-8987-4913-A67F-6207FA7EB883}"/>
    <pc:docChg chg="custSel modSld">
      <pc:chgData name="Katy Boom" userId="1c9434ae-81f5-445a-8bf7-be1b53d8b582" providerId="ADAL" clId="{D8F479FE-8987-4913-A67F-6207FA7EB883}" dt="2021-11-11T17:40:43.122" v="6" actId="26606"/>
      <pc:docMkLst>
        <pc:docMk/>
      </pc:docMkLst>
      <pc:sldChg chg="addSp delSp modSp mod setBg">
        <pc:chgData name="Katy Boom" userId="1c9434ae-81f5-445a-8bf7-be1b53d8b582" providerId="ADAL" clId="{D8F479FE-8987-4913-A67F-6207FA7EB883}" dt="2021-11-11T17:40:43.122" v="6" actId="26606"/>
        <pc:sldMkLst>
          <pc:docMk/>
          <pc:sldMk cId="2377860948" sldId="266"/>
        </pc:sldMkLst>
        <pc:spChg chg="mod">
          <ac:chgData name="Katy Boom" userId="1c9434ae-81f5-445a-8bf7-be1b53d8b582" providerId="ADAL" clId="{D8F479FE-8987-4913-A67F-6207FA7EB883}" dt="2021-11-11T17:40:43.122" v="6" actId="26606"/>
          <ac:spMkLst>
            <pc:docMk/>
            <pc:sldMk cId="2377860948" sldId="266"/>
            <ac:spMk id="3" creationId="{AB6F555F-D42B-6C44-A0D8-6A3229F3EFD3}"/>
          </ac:spMkLst>
        </pc:spChg>
        <pc:spChg chg="add del mod">
          <ac:chgData name="Katy Boom" userId="1c9434ae-81f5-445a-8bf7-be1b53d8b582" providerId="ADAL" clId="{D8F479FE-8987-4913-A67F-6207FA7EB883}" dt="2021-11-11T17:40:31.689" v="5" actId="22"/>
          <ac:spMkLst>
            <pc:docMk/>
            <pc:sldMk cId="2377860948" sldId="266"/>
            <ac:spMk id="4" creationId="{BB938050-1806-4B55-8465-AE10F91CFEBB}"/>
          </ac:spMkLst>
        </pc:spChg>
        <pc:spChg chg="add">
          <ac:chgData name="Katy Boom" userId="1c9434ae-81f5-445a-8bf7-be1b53d8b582" providerId="ADAL" clId="{D8F479FE-8987-4913-A67F-6207FA7EB883}" dt="2021-11-11T17:40:43.122" v="6" actId="26606"/>
          <ac:spMkLst>
            <pc:docMk/>
            <pc:sldMk cId="2377860948" sldId="266"/>
            <ac:spMk id="11" creationId="{D12DDE76-C203-4047-9998-63900085B5E8}"/>
          </ac:spMkLst>
        </pc:spChg>
        <pc:picChg chg="add mod ord">
          <ac:chgData name="Katy Boom" userId="1c9434ae-81f5-445a-8bf7-be1b53d8b582" providerId="ADAL" clId="{D8F479FE-8987-4913-A67F-6207FA7EB883}" dt="2021-11-11T17:40:43.122" v="6" actId="26606"/>
          <ac:picMkLst>
            <pc:docMk/>
            <pc:sldMk cId="2377860948" sldId="266"/>
            <ac:picMk id="6" creationId="{4E4CDEFB-FED7-4A21-A4CF-21B1E9BFA394}"/>
          </ac:picMkLst>
        </pc:picChg>
        <pc:picChg chg="del">
          <ac:chgData name="Katy Boom" userId="1c9434ae-81f5-445a-8bf7-be1b53d8b582" providerId="ADAL" clId="{D8F479FE-8987-4913-A67F-6207FA7EB883}" dt="2021-11-11T17:40:11.622" v="4" actId="478"/>
          <ac:picMkLst>
            <pc:docMk/>
            <pc:sldMk cId="2377860948" sldId="266"/>
            <ac:picMk id="7" creationId="{9E87209D-F967-944A-9D65-0B111B003774}"/>
          </ac:picMkLst>
        </pc:picChg>
      </pc:sldChg>
      <pc:sldChg chg="modSp mod">
        <pc:chgData name="Katy Boom" userId="1c9434ae-81f5-445a-8bf7-be1b53d8b582" providerId="ADAL" clId="{D8F479FE-8987-4913-A67F-6207FA7EB883}" dt="2021-11-11T17:38:32.788" v="3" actId="6549"/>
        <pc:sldMkLst>
          <pc:docMk/>
          <pc:sldMk cId="1800438190" sldId="286"/>
        </pc:sldMkLst>
        <pc:spChg chg="mod">
          <ac:chgData name="Katy Boom" userId="1c9434ae-81f5-445a-8bf7-be1b53d8b582" providerId="ADAL" clId="{D8F479FE-8987-4913-A67F-6207FA7EB883}" dt="2021-11-11T17:38:32.788" v="3" actId="6549"/>
          <ac:spMkLst>
            <pc:docMk/>
            <pc:sldMk cId="1800438190" sldId="286"/>
            <ac:spMk id="2" creationId="{C9EE3CEA-FBFD-0A44-8784-BBA08B4B8BD6}"/>
          </ac:spMkLst>
        </pc:spChg>
      </pc:sldChg>
    </pc:docChg>
  </pc:docChgLst>
  <pc:docChgLst>
    <pc:chgData name="Jessica Tasney" userId="S::j.tasney@worc.ac.uk::2d570c17-11dc-43c7-834f-56bf4e3f7043" providerId="AD" clId="Web-{A4B2267F-D99C-C214-5D47-B36E5A0F360B}"/>
    <pc:docChg chg="modSld">
      <pc:chgData name="Jessica Tasney" userId="S::j.tasney@worc.ac.uk::2d570c17-11dc-43c7-834f-56bf4e3f7043" providerId="AD" clId="Web-{A4B2267F-D99C-C214-5D47-B36E5A0F360B}" dt="2021-11-12T11:51:43.308" v="11"/>
      <pc:docMkLst>
        <pc:docMk/>
      </pc:docMkLst>
      <pc:sldChg chg="delAnim">
        <pc:chgData name="Jessica Tasney" userId="S::j.tasney@worc.ac.uk::2d570c17-11dc-43c7-834f-56bf4e3f7043" providerId="AD" clId="Web-{A4B2267F-D99C-C214-5D47-B36E5A0F360B}" dt="2021-11-12T11:51:43.308" v="11"/>
        <pc:sldMkLst>
          <pc:docMk/>
          <pc:sldMk cId="2185303757" sldId="265"/>
        </pc:sldMkLst>
      </pc:sldChg>
      <pc:sldChg chg="modSp">
        <pc:chgData name="Jessica Tasney" userId="S::j.tasney@worc.ac.uk::2d570c17-11dc-43c7-834f-56bf4e3f7043" providerId="AD" clId="Web-{A4B2267F-D99C-C214-5D47-B36E5A0F360B}" dt="2021-11-12T11:51:24.574" v="8" actId="20577"/>
        <pc:sldMkLst>
          <pc:docMk/>
          <pc:sldMk cId="1225465927" sldId="360"/>
        </pc:sldMkLst>
        <pc:spChg chg="mod">
          <ac:chgData name="Jessica Tasney" userId="S::j.tasney@worc.ac.uk::2d570c17-11dc-43c7-834f-56bf4e3f7043" providerId="AD" clId="Web-{A4B2267F-D99C-C214-5D47-B36E5A0F360B}" dt="2021-11-12T11:51:24.574" v="8" actId="20577"/>
          <ac:spMkLst>
            <pc:docMk/>
            <pc:sldMk cId="1225465927" sldId="360"/>
            <ac:spMk id="15" creationId="{20F64B42-3417-4F46-AA66-27C279B9FF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CF331-97F7-D445-9B88-29D1563DC78F}"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C57C9-2A54-E14A-98CC-64BE0B9F57B0}" type="slidenum">
              <a:rPr lang="en-US" smtClean="0"/>
              <a:t>‹#›</a:t>
            </a:fld>
            <a:endParaRPr lang="en-US"/>
          </a:p>
        </p:txBody>
      </p:sp>
    </p:spTree>
    <p:extLst>
      <p:ext uri="{BB962C8B-B14F-4D97-AF65-F5344CB8AC3E}">
        <p14:creationId xmlns:p14="http://schemas.microsoft.com/office/powerpoint/2010/main" val="208668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G4H1N_yXBi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1</a:t>
            </a:fld>
            <a:endParaRPr lang="en-US"/>
          </a:p>
        </p:txBody>
      </p:sp>
    </p:spTree>
    <p:extLst>
      <p:ext uri="{BB962C8B-B14F-4D97-AF65-F5344CB8AC3E}">
        <p14:creationId xmlns:p14="http://schemas.microsoft.com/office/powerpoint/2010/main" val="3509550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Climate change has occurred naturally since the very beginnings of our planet and historically we have seen several climate change event, including the Ice age. In the historic past climate change was only caused by natural changes or events, such as volcanic and solar activity, however since humans industrialised, we have released, and continue to release huge amounts of greenhouse gases that cause climate change into the atmosphere. </a:t>
            </a:r>
          </a:p>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15</a:t>
            </a:fld>
            <a:endParaRPr lang="en-US"/>
          </a:p>
        </p:txBody>
      </p:sp>
    </p:spTree>
    <p:extLst>
      <p:ext uri="{BB962C8B-B14F-4D97-AF65-F5344CB8AC3E}">
        <p14:creationId xmlns:p14="http://schemas.microsoft.com/office/powerpoint/2010/main" val="3937801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r>
              <a:rPr lang="en-GB"/>
              <a:t>Take a look at the different causes of climate change. On this slide there are ten causes, both natural and anthropogenic. Put in the chat how many are man-made. </a:t>
            </a:r>
          </a:p>
          <a:p>
            <a:r>
              <a:rPr lang="en-GB"/>
              <a:t>Note: Click to reveal three manmade.</a:t>
            </a:r>
          </a:p>
          <a:p>
            <a:r>
              <a:rPr lang="en-GB"/>
              <a:t>Have a think about which of these causes might have the most significant impact and whether any of them are causes you can address in your daily life? </a:t>
            </a:r>
          </a:p>
          <a:p>
            <a:endParaRPr lang="en-GB">
              <a:cs typeface="Arial"/>
            </a:endParaRPr>
          </a:p>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16</a:t>
            </a:fld>
            <a:endParaRPr lang="en-US"/>
          </a:p>
        </p:txBody>
      </p:sp>
    </p:spTree>
    <p:extLst>
      <p:ext uri="{BB962C8B-B14F-4D97-AF65-F5344CB8AC3E}">
        <p14:creationId xmlns:p14="http://schemas.microsoft.com/office/powerpoint/2010/main" val="410819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hlinkClick r:id="rId3">
                <a:extLst>
                  <a:ext uri="{A12FA001-AC4F-418D-AE19-62706E023703}">
                    <ahyp:hlinkClr xmlns:ahyp="http://schemas.microsoft.com/office/drawing/2018/hyperlinkcolor" val="tx"/>
                  </a:ext>
                </a:extLst>
              </a:hlinkClick>
            </a:endParaRPr>
          </a:p>
          <a:p>
            <a:endParaRPr lang="en-GB">
              <a:solidFill>
                <a:srgbClr val="009999"/>
              </a:solidFill>
              <a:hlinkClick r:id="rId3">
                <a:extLst>
                  <a:ext uri="{A12FA001-AC4F-418D-AE19-62706E023703}">
                    <ahyp:hlinkClr xmlns:ahyp="http://schemas.microsoft.com/office/drawing/2018/hyperlinkcolor" val="tx"/>
                  </a:ext>
                </a:extLst>
              </a:hlinkClick>
            </a:endParaRPr>
          </a:p>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17</a:t>
            </a:fld>
            <a:endParaRPr lang="en-US"/>
          </a:p>
        </p:txBody>
      </p:sp>
    </p:spTree>
    <p:extLst>
      <p:ext uri="{BB962C8B-B14F-4D97-AF65-F5344CB8AC3E}">
        <p14:creationId xmlns:p14="http://schemas.microsoft.com/office/powerpoint/2010/main" val="336980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http://ossfoundation.us/projects/environment/global-warming/myths/images/models/Mheel_Attribution-72-1200w.jpg/image_view_fullscreen</a:t>
            </a:r>
          </a:p>
        </p:txBody>
      </p:sp>
      <p:sp>
        <p:nvSpPr>
          <p:cNvPr id="4" name="Slide Number Placeholder 3"/>
          <p:cNvSpPr>
            <a:spLocks noGrp="1"/>
          </p:cNvSpPr>
          <p:nvPr>
            <p:ph type="sldNum" sz="quarter" idx="5"/>
          </p:nvPr>
        </p:nvSpPr>
        <p:spPr/>
        <p:txBody>
          <a:bodyPr/>
          <a:lstStyle/>
          <a:p>
            <a:fld id="{45BC57C9-2A54-E14A-98CC-64BE0B9F57B0}" type="slidenum">
              <a:rPr lang="en-US" smtClean="0"/>
              <a:t>18</a:t>
            </a:fld>
            <a:endParaRPr lang="en-US"/>
          </a:p>
        </p:txBody>
      </p:sp>
    </p:spTree>
    <p:extLst>
      <p:ext uri="{BB962C8B-B14F-4D97-AF65-F5344CB8AC3E}">
        <p14:creationId xmlns:p14="http://schemas.microsoft.com/office/powerpoint/2010/main" val="90561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en-GB" sz="1200" u="sng"/>
              <a:t>Give a basic explanation of the main greenhouse gases and the term ‘global warming potential’ to learners.</a:t>
            </a:r>
            <a:r>
              <a:rPr lang="en-GB" sz="1200"/>
              <a:t> </a:t>
            </a:r>
            <a:endParaRPr lang="en-GB"/>
          </a:p>
          <a:p>
            <a:pPr marL="158750" lvl="0" indent="0" algn="l" rtl="0">
              <a:lnSpc>
                <a:spcPct val="100000"/>
              </a:lnSpc>
              <a:spcBef>
                <a:spcPts val="0"/>
              </a:spcBef>
              <a:spcAft>
                <a:spcPts val="0"/>
              </a:spcAft>
              <a:buSzPts val="1100"/>
              <a:buNone/>
            </a:pPr>
            <a:endParaRPr lang="en-GB" sz="1200" b="1"/>
          </a:p>
          <a:p>
            <a:pPr marL="457200" lvl="0" indent="-298450" algn="l" rtl="0">
              <a:lnSpc>
                <a:spcPct val="100000"/>
              </a:lnSpc>
              <a:spcBef>
                <a:spcPts val="0"/>
              </a:spcBef>
              <a:spcAft>
                <a:spcPts val="0"/>
              </a:spcAft>
              <a:buSzPts val="1100"/>
              <a:buAutoNum type="arabicPeriod"/>
            </a:pPr>
            <a:r>
              <a:rPr lang="en-GB" sz="1200" b="1"/>
              <a:t>Carbon Dioxide (</a:t>
            </a:r>
            <a:r>
              <a:rPr lang="en-GB" sz="1200" b="1">
                <a:solidFill>
                  <a:schemeClr val="dk1"/>
                </a:solidFill>
              </a:rPr>
              <a:t>CO</a:t>
            </a:r>
            <a:r>
              <a:rPr lang="en-GB" sz="1200" b="1" baseline="-25000">
                <a:solidFill>
                  <a:schemeClr val="dk1"/>
                </a:solidFill>
              </a:rPr>
              <a:t>2</a:t>
            </a:r>
            <a:r>
              <a:rPr lang="en-GB" sz="1200" b="1"/>
              <a:t>)</a:t>
            </a:r>
            <a:endParaRPr lang="en-GB"/>
          </a:p>
          <a:p>
            <a:pPr marL="457200" lvl="0" indent="-304800" algn="l" rtl="0">
              <a:lnSpc>
                <a:spcPct val="100000"/>
              </a:lnSpc>
              <a:spcBef>
                <a:spcPts val="0"/>
              </a:spcBef>
              <a:spcAft>
                <a:spcPts val="0"/>
              </a:spcAft>
              <a:buSzPts val="1200"/>
              <a:buAutoNum type="arabicPeriod"/>
            </a:pPr>
            <a:r>
              <a:rPr lang="en-GB" sz="1200" b="1"/>
              <a:t>Methane (CH</a:t>
            </a:r>
            <a:r>
              <a:rPr lang="en-GB" sz="1200" b="1" baseline="-25000">
                <a:solidFill>
                  <a:schemeClr val="dk1"/>
                </a:solidFill>
              </a:rPr>
              <a:t>4</a:t>
            </a:r>
            <a:r>
              <a:rPr lang="en-GB" sz="1200" b="1"/>
              <a:t>)</a:t>
            </a:r>
            <a:endParaRPr lang="en-GB"/>
          </a:p>
          <a:p>
            <a:pPr marL="457200" lvl="0" indent="-304800" algn="l" rtl="0">
              <a:lnSpc>
                <a:spcPct val="100000"/>
              </a:lnSpc>
              <a:spcBef>
                <a:spcPts val="0"/>
              </a:spcBef>
              <a:spcAft>
                <a:spcPts val="0"/>
              </a:spcAft>
              <a:buSzPts val="1200"/>
              <a:buAutoNum type="arabicPeriod"/>
            </a:pPr>
            <a:r>
              <a:rPr lang="en-GB" sz="1200" b="1"/>
              <a:t>Nitrous Oxide (N</a:t>
            </a:r>
            <a:r>
              <a:rPr lang="en-GB" sz="1200" b="1" baseline="-25000">
                <a:solidFill>
                  <a:schemeClr val="dk1"/>
                </a:solidFill>
              </a:rPr>
              <a:t>2</a:t>
            </a:r>
            <a:r>
              <a:rPr lang="en-GB" sz="1200" b="1"/>
              <a:t>O)</a:t>
            </a:r>
            <a:endParaRPr lang="en-GB"/>
          </a:p>
          <a:p>
            <a:pPr marL="457200" lvl="0" indent="-304800" algn="l" rtl="0">
              <a:lnSpc>
                <a:spcPct val="100000"/>
              </a:lnSpc>
              <a:spcBef>
                <a:spcPts val="0"/>
              </a:spcBef>
              <a:spcAft>
                <a:spcPts val="0"/>
              </a:spcAft>
              <a:buSzPts val="1200"/>
              <a:buAutoNum type="arabicPeriod"/>
            </a:pPr>
            <a:r>
              <a:rPr lang="en-GB" sz="1200" b="1"/>
              <a:t>F Gases</a:t>
            </a:r>
            <a:endParaRPr lang="en-GB"/>
          </a:p>
          <a:p>
            <a:pPr marL="0" lvl="0" indent="0" algn="l" rtl="0">
              <a:lnSpc>
                <a:spcPct val="100000"/>
              </a:lnSpc>
              <a:spcBef>
                <a:spcPts val="0"/>
              </a:spcBef>
              <a:spcAft>
                <a:spcPts val="0"/>
              </a:spcAft>
              <a:buSzPts val="1100"/>
              <a:buNone/>
            </a:pPr>
            <a:endParaRPr lang="en-GB" sz="1200"/>
          </a:p>
          <a:p>
            <a:pPr marL="0" lvl="0" indent="0" algn="l" rtl="0">
              <a:lnSpc>
                <a:spcPct val="100000"/>
              </a:lnSpc>
              <a:spcBef>
                <a:spcPts val="0"/>
              </a:spcBef>
              <a:spcAft>
                <a:spcPts val="0"/>
              </a:spcAft>
              <a:buSzPts val="1100"/>
              <a:buNone/>
            </a:pPr>
            <a:r>
              <a:rPr lang="en-GB" sz="1200" b="1"/>
              <a:t>Global warming potential</a:t>
            </a:r>
            <a:endParaRPr lang="en-GB"/>
          </a:p>
          <a:p>
            <a:pPr marL="457200" lvl="0" indent="-304800" algn="l" rtl="0">
              <a:lnSpc>
                <a:spcPct val="100000"/>
              </a:lnSpc>
              <a:spcBef>
                <a:spcPts val="0"/>
              </a:spcBef>
              <a:spcAft>
                <a:spcPts val="0"/>
              </a:spcAft>
              <a:buSzPts val="1200"/>
              <a:buChar char="-"/>
            </a:pPr>
            <a:r>
              <a:rPr lang="en-GB" sz="1200"/>
              <a:t>Ability to trap heat </a:t>
            </a:r>
            <a:r>
              <a:rPr lang="en-GB" sz="1200">
                <a:solidFill>
                  <a:schemeClr val="dk1"/>
                </a:solidFill>
              </a:rPr>
              <a:t>e.g. </a:t>
            </a:r>
            <a:r>
              <a:rPr lang="en-GB" sz="1200" b="1">
                <a:solidFill>
                  <a:schemeClr val="dk1"/>
                </a:solidFill>
              </a:rPr>
              <a:t>Methane</a:t>
            </a:r>
            <a:r>
              <a:rPr lang="en-GB" sz="1200">
                <a:solidFill>
                  <a:schemeClr val="dk1"/>
                </a:solidFill>
              </a:rPr>
              <a:t> absorbs much </a:t>
            </a:r>
            <a:r>
              <a:rPr lang="en-GB" sz="1200" b="1">
                <a:solidFill>
                  <a:schemeClr val="dk1"/>
                </a:solidFill>
              </a:rPr>
              <a:t>more</a:t>
            </a:r>
            <a:r>
              <a:rPr lang="en-GB" sz="1200">
                <a:solidFill>
                  <a:schemeClr val="dk1"/>
                </a:solidFill>
              </a:rPr>
              <a:t> </a:t>
            </a:r>
            <a:r>
              <a:rPr lang="en-GB" sz="1200" b="1">
                <a:solidFill>
                  <a:schemeClr val="dk1"/>
                </a:solidFill>
              </a:rPr>
              <a:t>heat</a:t>
            </a:r>
            <a:r>
              <a:rPr lang="en-GB" sz="1200">
                <a:solidFill>
                  <a:schemeClr val="dk1"/>
                </a:solidFill>
              </a:rPr>
              <a:t> energy than </a:t>
            </a:r>
            <a:r>
              <a:rPr lang="en-GB" sz="1200" b="1">
                <a:solidFill>
                  <a:schemeClr val="dk1"/>
                </a:solidFill>
              </a:rPr>
              <a:t>CO</a:t>
            </a:r>
            <a:r>
              <a:rPr lang="en-GB" sz="1200" b="1" baseline="-25000">
                <a:solidFill>
                  <a:schemeClr val="dk1"/>
                </a:solidFill>
              </a:rPr>
              <a:t>2</a:t>
            </a:r>
            <a:endParaRPr lang="en-GB" sz="1200" b="1"/>
          </a:p>
          <a:p>
            <a:pPr marL="457200" lvl="0" indent="-304800" algn="l" rtl="0">
              <a:lnSpc>
                <a:spcPct val="100000"/>
              </a:lnSpc>
              <a:spcBef>
                <a:spcPts val="0"/>
              </a:spcBef>
              <a:spcAft>
                <a:spcPts val="0"/>
              </a:spcAft>
              <a:buSzPts val="1200"/>
              <a:buChar char="-"/>
            </a:pPr>
            <a:r>
              <a:rPr lang="en-GB" sz="1200"/>
              <a:t>Length they stay in the atmosphere e.g. </a:t>
            </a:r>
            <a:r>
              <a:rPr lang="en-GB" sz="1200" b="1"/>
              <a:t>Methane</a:t>
            </a:r>
            <a:r>
              <a:rPr lang="en-GB" sz="1200"/>
              <a:t> lasts ~ </a:t>
            </a:r>
            <a:r>
              <a:rPr lang="en-GB" sz="1200" b="1"/>
              <a:t>a decade</a:t>
            </a:r>
            <a:r>
              <a:rPr lang="en-GB" sz="1200"/>
              <a:t> in the atmosphere, much </a:t>
            </a:r>
            <a:r>
              <a:rPr lang="en-GB" sz="1200" b="1"/>
              <a:t>less time </a:t>
            </a:r>
            <a:r>
              <a:rPr lang="en-GB" sz="1200"/>
              <a:t>than </a:t>
            </a:r>
            <a:r>
              <a:rPr lang="en-GB" sz="1200" b="1"/>
              <a:t>CO</a:t>
            </a:r>
            <a:r>
              <a:rPr lang="en-GB" sz="1200" b="1" baseline="-25000"/>
              <a:t>2</a:t>
            </a:r>
            <a:r>
              <a:rPr lang="en-GB" sz="1200" b="1"/>
              <a:t>.</a:t>
            </a:r>
            <a:endParaRPr lang="en-GB" sz="1100" b="0"/>
          </a:p>
          <a:p>
            <a:pPr marL="457200" lvl="0" indent="-304800" algn="l" rtl="0">
              <a:lnSpc>
                <a:spcPct val="100000"/>
              </a:lnSpc>
              <a:spcBef>
                <a:spcPts val="0"/>
              </a:spcBef>
              <a:spcAft>
                <a:spcPts val="0"/>
              </a:spcAft>
              <a:buSzPts val="1200"/>
              <a:buChar char="-"/>
            </a:pPr>
            <a:endParaRPr lang="en-GB" sz="1100" b="0" baseline="0"/>
          </a:p>
          <a:p>
            <a:pPr marL="152400" lvl="0" indent="0" algn="l" rtl="0">
              <a:lnSpc>
                <a:spcPct val="100000"/>
              </a:lnSpc>
              <a:spcBef>
                <a:spcPts val="0"/>
              </a:spcBef>
              <a:spcAft>
                <a:spcPts val="0"/>
              </a:spcAft>
              <a:buSzPts val="1200"/>
              <a:buNone/>
            </a:pPr>
            <a:r>
              <a:rPr lang="en-GB" sz="1200" b="0" baseline="0"/>
              <a:t>Main contributor to global warming = CO</a:t>
            </a:r>
            <a:r>
              <a:rPr lang="en-GB" sz="1200" b="0" baseline="-25000"/>
              <a:t>2</a:t>
            </a:r>
            <a:r>
              <a:rPr lang="en-GB" sz="1200" b="0" baseline="0"/>
              <a:t> due to quantity emitted</a:t>
            </a:r>
            <a:endParaRPr lang="en-GB" sz="1200" b="1"/>
          </a:p>
          <a:p>
            <a:pPr marL="158750" lvl="0" indent="0" algn="l" rtl="0">
              <a:lnSpc>
                <a:spcPct val="100000"/>
              </a:lnSpc>
              <a:spcBef>
                <a:spcPts val="0"/>
              </a:spcBef>
              <a:spcAft>
                <a:spcPts val="0"/>
              </a:spcAft>
              <a:buSzPts val="1100"/>
              <a:buNone/>
            </a:pPr>
            <a:endParaRPr lang="en-GB" sz="1200" b="1"/>
          </a:p>
          <a:p>
            <a:pPr marL="158750" lvl="0" indent="0" algn="l" rtl="0">
              <a:lnSpc>
                <a:spcPct val="100000"/>
              </a:lnSpc>
              <a:spcBef>
                <a:spcPts val="0"/>
              </a:spcBef>
              <a:spcAft>
                <a:spcPts val="0"/>
              </a:spcAft>
              <a:buSzPts val="1100"/>
              <a:buNone/>
            </a:pPr>
            <a:r>
              <a:rPr lang="en-GB" sz="1200" b="1"/>
              <a:t>Reference to ‘carbon’ = </a:t>
            </a:r>
            <a:r>
              <a:rPr lang="en-GB" sz="1200" b="1" u="sng"/>
              <a:t>all</a:t>
            </a:r>
            <a:r>
              <a:rPr lang="en-GB" sz="1200" b="1"/>
              <a:t> greenhouse gases</a:t>
            </a:r>
          </a:p>
          <a:p>
            <a:pPr marL="158750" lvl="0" indent="0" algn="l" rtl="0">
              <a:lnSpc>
                <a:spcPct val="100000"/>
              </a:lnSpc>
              <a:spcBef>
                <a:spcPts val="0"/>
              </a:spcBef>
              <a:spcAft>
                <a:spcPts val="0"/>
              </a:spcAft>
              <a:buSzPts val="1100"/>
              <a:buNone/>
            </a:pPr>
            <a:endParaRPr lang="en-GB" sz="1200" b="1"/>
          </a:p>
          <a:p>
            <a:pPr marL="0" lvl="0" indent="0" algn="l" rtl="0">
              <a:lnSpc>
                <a:spcPct val="115000"/>
              </a:lnSpc>
              <a:spcBef>
                <a:spcPts val="0"/>
              </a:spcBef>
              <a:spcAft>
                <a:spcPts val="0"/>
              </a:spcAft>
              <a:buClr>
                <a:schemeClr val="dk1"/>
              </a:buClr>
              <a:buSzPts val="1100"/>
              <a:buFont typeface="Arial"/>
              <a:buNone/>
            </a:pPr>
            <a:r>
              <a:rPr lang="en-GB" sz="1200" u="sng">
                <a:solidFill>
                  <a:schemeClr val="dk1"/>
                </a:solidFill>
              </a:rPr>
              <a:t>Images: See copyrighting document for image licenses </a:t>
            </a: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Figure 11: Greenhouse Gas Molecules </a:t>
            </a:r>
            <a:endParaRPr lang="en-GB" sz="1200" b="1"/>
          </a:p>
          <a:p>
            <a:pPr marL="158750" lvl="0" indent="0" algn="l" rtl="0">
              <a:lnSpc>
                <a:spcPct val="100000"/>
              </a:lnSpc>
              <a:spcBef>
                <a:spcPts val="0"/>
              </a:spcBef>
              <a:spcAft>
                <a:spcPts val="0"/>
              </a:spcAft>
              <a:buSzPts val="1100"/>
              <a:buNone/>
            </a:pPr>
            <a:endParaRPr lang="en-GB"/>
          </a:p>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19</a:t>
            </a:fld>
            <a:endParaRPr lang="en-US"/>
          </a:p>
        </p:txBody>
      </p:sp>
    </p:spTree>
    <p:extLst>
      <p:ext uri="{BB962C8B-B14F-4D97-AF65-F5344CB8AC3E}">
        <p14:creationId xmlns:p14="http://schemas.microsoft.com/office/powerpoint/2010/main" val="3499453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66815260b_0_69:notes"/>
          <p:cNvSpPr>
            <a:spLocks noGrp="1" noRot="1" noChangeAspect="1"/>
          </p:cNvSpPr>
          <p:nvPr>
            <p:ph type="sldImg" idx="2"/>
          </p:nvPr>
        </p:nvSpPr>
        <p:spPr>
          <a:xfrm>
            <a:off x="-109538" y="333375"/>
            <a:ext cx="4043363" cy="2274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866815260b_0_69:notes"/>
          <p:cNvSpPr txBox="1">
            <a:spLocks noGrp="1"/>
          </p:cNvSpPr>
          <p:nvPr>
            <p:ph type="body" idx="1"/>
          </p:nvPr>
        </p:nvSpPr>
        <p:spPr>
          <a:xfrm>
            <a:off x="395288" y="2852738"/>
            <a:ext cx="61215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400" u="sng"/>
              <a:t>Match the greenhouse gases with their main sources.</a:t>
            </a:r>
            <a:endParaRPr sz="1400" u="sng"/>
          </a:p>
          <a:p>
            <a:pPr marL="158750" lvl="0" indent="0" algn="l" rtl="0">
              <a:lnSpc>
                <a:spcPct val="100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r>
              <a:rPr lang="en" sz="1200" b="1"/>
              <a:t>Go through each GHG individually starting with Carbon Dioxide</a:t>
            </a:r>
            <a:endParaRPr sz="1200" b="1"/>
          </a:p>
          <a:p>
            <a:pPr marL="0" indent="0">
              <a:buNone/>
            </a:pPr>
            <a:r>
              <a:rPr lang="en" sz="1200"/>
              <a:t>(Let learners know that these are only the main GHGs that each source produces.  </a:t>
            </a:r>
          </a:p>
          <a:p>
            <a:pPr marL="0" indent="0">
              <a:buNone/>
            </a:pPr>
            <a:r>
              <a:rPr lang="en" sz="1200"/>
              <a:t>Each source may also produce other GHGs but in smaller quantities)</a:t>
            </a:r>
            <a:endParaRPr lang="en"/>
          </a:p>
          <a:p>
            <a:pPr marL="0" indent="0">
              <a:buNone/>
            </a:pPr>
            <a:endParaRPr lang="en" sz="1200" b="1"/>
          </a:p>
          <a:p>
            <a:pPr indent="-304800">
              <a:buSzPts val="1200"/>
            </a:pPr>
            <a:r>
              <a:rPr lang="en" sz="1200"/>
              <a:t>Ask learners to write into the chat box which </a:t>
            </a:r>
            <a:r>
              <a:rPr lang="en" sz="1200" b="1"/>
              <a:t>sources</a:t>
            </a:r>
            <a:r>
              <a:rPr lang="en" sz="1200"/>
              <a:t> </a:t>
            </a:r>
            <a:r>
              <a:rPr lang="en" sz="1200" b="1"/>
              <a:t>produce Carbon Dioxide </a:t>
            </a:r>
          </a:p>
          <a:p>
            <a:pPr marL="457200" lvl="0" indent="-304800" algn="l" rtl="0">
              <a:lnSpc>
                <a:spcPct val="100000"/>
              </a:lnSpc>
              <a:spcBef>
                <a:spcPts val="0"/>
              </a:spcBef>
              <a:spcAft>
                <a:spcPts val="0"/>
              </a:spcAft>
              <a:buSzPts val="1200"/>
              <a:buChar char="●"/>
            </a:pPr>
            <a:r>
              <a:rPr lang="en" sz="1200" b="1"/>
              <a:t>Click</a:t>
            </a:r>
            <a:r>
              <a:rPr lang="en" sz="1200"/>
              <a:t> to reveal the sources</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Carbon Dioxide (CO</a:t>
            </a:r>
            <a:r>
              <a:rPr lang="en" sz="1200" baseline="-25000">
                <a:solidFill>
                  <a:schemeClr val="dk1"/>
                </a:solidFill>
              </a:rPr>
              <a:t>2</a:t>
            </a:r>
            <a:r>
              <a:rPr lang="en" sz="1200">
                <a:solidFill>
                  <a:schemeClr val="dk1"/>
                </a:solidFill>
              </a:rPr>
              <a:t>)</a:t>
            </a:r>
            <a:endParaRPr sz="1200">
              <a:solidFill>
                <a:schemeClr val="dk1"/>
              </a:solidFill>
            </a:endParaRPr>
          </a:p>
          <a:p>
            <a:pPr marL="914400" lvl="0" indent="-298450" algn="l" rtl="0">
              <a:lnSpc>
                <a:spcPct val="100000"/>
              </a:lnSpc>
              <a:spcBef>
                <a:spcPts val="0"/>
              </a:spcBef>
              <a:spcAft>
                <a:spcPts val="0"/>
              </a:spcAft>
              <a:buClr>
                <a:schemeClr val="dk1"/>
              </a:buClr>
              <a:buSzPts val="1100"/>
              <a:buChar char="●"/>
            </a:pPr>
            <a:r>
              <a:rPr lang="en" sz="1200">
                <a:solidFill>
                  <a:schemeClr val="dk1"/>
                </a:solidFill>
              </a:rPr>
              <a:t>Oil, coal and gas (fossil fuels).</a:t>
            </a:r>
            <a:endParaRPr>
              <a:solidFill>
                <a:schemeClr val="dk1"/>
              </a:solidFill>
            </a:endParaRPr>
          </a:p>
          <a:p>
            <a:pPr marL="914400" lvl="0" indent="-298450" algn="l" rtl="0">
              <a:lnSpc>
                <a:spcPct val="100000"/>
              </a:lnSpc>
              <a:spcBef>
                <a:spcPts val="0"/>
              </a:spcBef>
              <a:spcAft>
                <a:spcPts val="0"/>
              </a:spcAft>
              <a:buClr>
                <a:schemeClr val="dk1"/>
              </a:buClr>
              <a:buSzPts val="1100"/>
              <a:buChar char="●"/>
            </a:pPr>
            <a:r>
              <a:rPr lang="en" sz="1200">
                <a:solidFill>
                  <a:schemeClr val="dk1"/>
                </a:solidFill>
              </a:rPr>
              <a:t>Manufacture of cement</a:t>
            </a:r>
            <a:endParaRPr>
              <a:solidFill>
                <a:schemeClr val="dk1"/>
              </a:solidFill>
            </a:endParaRPr>
          </a:p>
          <a:p>
            <a:pPr marL="914400" lvl="0" indent="-298450" algn="l" rtl="0">
              <a:lnSpc>
                <a:spcPct val="100000"/>
              </a:lnSpc>
              <a:spcBef>
                <a:spcPts val="0"/>
              </a:spcBef>
              <a:spcAft>
                <a:spcPts val="0"/>
              </a:spcAft>
              <a:buClr>
                <a:schemeClr val="dk1"/>
              </a:buClr>
              <a:buSzPts val="1100"/>
              <a:buChar char="●"/>
            </a:pPr>
            <a:r>
              <a:rPr lang="en" sz="1200">
                <a:solidFill>
                  <a:schemeClr val="dk1"/>
                </a:solidFill>
              </a:rPr>
              <a:t>Deforestation</a:t>
            </a:r>
            <a:endParaRPr sz="1200">
              <a:solidFill>
                <a:schemeClr val="dk1"/>
              </a:solidFill>
            </a:endParaRPr>
          </a:p>
          <a:p>
            <a:pPr marL="158750" lvl="0" indent="0" algn="l" rtl="0">
              <a:lnSpc>
                <a:spcPct val="100000"/>
              </a:lnSpc>
              <a:spcBef>
                <a:spcPts val="0"/>
              </a:spcBef>
              <a:spcAft>
                <a:spcPts val="0"/>
              </a:spcAft>
              <a:buSzPts val="1100"/>
              <a:buNone/>
            </a:pPr>
            <a:endParaRPr/>
          </a:p>
          <a:p>
            <a:pPr>
              <a:buClr>
                <a:schemeClr val="dk1"/>
              </a:buClr>
            </a:pPr>
            <a:r>
              <a:rPr lang="en" sz="1200">
                <a:solidFill>
                  <a:schemeClr val="dk1"/>
                </a:solidFill>
              </a:rPr>
              <a:t>Ask learners to write into the chat box which </a:t>
            </a:r>
            <a:r>
              <a:rPr lang="en" sz="1200" b="1">
                <a:solidFill>
                  <a:schemeClr val="dk1"/>
                </a:solidFill>
              </a:rPr>
              <a:t>sources produce Methane </a:t>
            </a:r>
            <a:endParaRPr sz="1200" b="1">
              <a:solidFill>
                <a:schemeClr val="dk1"/>
              </a:solidFill>
            </a:endParaRPr>
          </a:p>
          <a:p>
            <a:pPr marL="457200" lvl="0" indent="-304800" algn="l" rtl="0">
              <a:lnSpc>
                <a:spcPct val="100000"/>
              </a:lnSpc>
              <a:spcBef>
                <a:spcPts val="0"/>
              </a:spcBef>
              <a:spcAft>
                <a:spcPts val="0"/>
              </a:spcAft>
              <a:buSzPts val="1200"/>
              <a:buChar char="●"/>
            </a:pPr>
            <a:r>
              <a:rPr lang="en" sz="1200" b="1">
                <a:solidFill>
                  <a:schemeClr val="dk1"/>
                </a:solidFill>
              </a:rPr>
              <a:t>Click</a:t>
            </a:r>
            <a:r>
              <a:rPr lang="en" sz="1200">
                <a:solidFill>
                  <a:schemeClr val="dk1"/>
                </a:solidFill>
              </a:rPr>
              <a:t> to reveal the sources</a:t>
            </a:r>
            <a:r>
              <a:rPr lang="en" sz="1200"/>
              <a:t>.</a:t>
            </a:r>
            <a:endParaRPr sz="1200"/>
          </a:p>
          <a:p>
            <a:pPr marL="457200" lvl="0" indent="-304800" algn="l" rtl="0">
              <a:lnSpc>
                <a:spcPct val="100000"/>
              </a:lnSpc>
              <a:spcBef>
                <a:spcPts val="0"/>
              </a:spcBef>
              <a:spcAft>
                <a:spcPts val="0"/>
              </a:spcAft>
              <a:buClr>
                <a:schemeClr val="dk1"/>
              </a:buClr>
              <a:buSzPts val="1200"/>
              <a:buChar char="●"/>
            </a:pPr>
            <a:r>
              <a:rPr lang="en" sz="1200">
                <a:solidFill>
                  <a:schemeClr val="dk1"/>
                </a:solidFill>
              </a:rPr>
              <a:t>Methane (CH</a:t>
            </a:r>
            <a:r>
              <a:rPr lang="en" sz="1200" baseline="-25000">
                <a:solidFill>
                  <a:schemeClr val="dk1"/>
                </a:solidFill>
              </a:rPr>
              <a:t>4</a:t>
            </a:r>
            <a:r>
              <a:rPr lang="en" sz="1200">
                <a:solidFill>
                  <a:schemeClr val="dk1"/>
                </a:solidFill>
              </a:rPr>
              <a:t>)</a:t>
            </a:r>
            <a:endParaRPr sz="1200">
              <a:solidFill>
                <a:schemeClr val="dk1"/>
              </a:solidFill>
            </a:endParaRPr>
          </a:p>
          <a:p>
            <a:pPr marL="914400" lvl="0" indent="-298450" algn="l" rtl="0">
              <a:lnSpc>
                <a:spcPct val="100000"/>
              </a:lnSpc>
              <a:spcBef>
                <a:spcPts val="0"/>
              </a:spcBef>
              <a:spcAft>
                <a:spcPts val="0"/>
              </a:spcAft>
              <a:buClr>
                <a:schemeClr val="dk1"/>
              </a:buClr>
              <a:buSzPts val="1100"/>
              <a:buChar char="●"/>
            </a:pPr>
            <a:r>
              <a:rPr lang="en" sz="1200">
                <a:solidFill>
                  <a:schemeClr val="dk1"/>
                </a:solidFill>
              </a:rPr>
              <a:t>Decay of organic waste in landfills</a:t>
            </a:r>
            <a:endParaRPr>
              <a:solidFill>
                <a:schemeClr val="dk1"/>
              </a:solidFill>
            </a:endParaRPr>
          </a:p>
          <a:p>
            <a:pPr marL="914400">
              <a:buClr>
                <a:schemeClr val="dk1"/>
              </a:buClr>
            </a:pPr>
            <a:r>
              <a:rPr lang="en" sz="1200">
                <a:solidFill>
                  <a:schemeClr val="dk1"/>
                </a:solidFill>
              </a:rPr>
              <a:t>Livestock </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200">
                <a:solidFill>
                  <a:schemeClr val="dk1"/>
                </a:solidFill>
              </a:rPr>
              <a:t>Ask learners to write into the chat box which </a:t>
            </a:r>
            <a:r>
              <a:rPr lang="en" sz="1200" b="1">
                <a:solidFill>
                  <a:schemeClr val="dk1"/>
                </a:solidFill>
              </a:rPr>
              <a:t>sources produce Nitrous Oxide</a:t>
            </a:r>
            <a:endParaRPr sz="1200" b="1">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b="1">
                <a:solidFill>
                  <a:schemeClr val="dk1"/>
                </a:solidFill>
              </a:rPr>
              <a:t>Click</a:t>
            </a:r>
            <a:r>
              <a:rPr lang="en" sz="1200">
                <a:solidFill>
                  <a:schemeClr val="dk1"/>
                </a:solidFill>
              </a:rPr>
              <a:t> to reveal the sources.</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Nitrous oxide (NO</a:t>
            </a:r>
            <a:r>
              <a:rPr lang="en" sz="1200" baseline="-25000">
                <a:solidFill>
                  <a:schemeClr val="dk1"/>
                </a:solidFill>
              </a:rPr>
              <a:t>2</a:t>
            </a:r>
            <a:r>
              <a:rPr lang="en" sz="1200">
                <a:solidFill>
                  <a:schemeClr val="dk1"/>
                </a:solidFill>
              </a:rPr>
              <a:t>)</a:t>
            </a:r>
            <a:endParaRPr sz="1200">
              <a:solidFill>
                <a:schemeClr val="dk1"/>
              </a:solidFill>
            </a:endParaRPr>
          </a:p>
          <a:p>
            <a:pPr marL="914400">
              <a:buClr>
                <a:schemeClr val="dk1"/>
              </a:buClr>
            </a:pPr>
            <a:r>
              <a:rPr lang="en" sz="1200">
                <a:solidFill>
                  <a:schemeClr val="dk1"/>
                </a:solidFill>
              </a:rPr>
              <a:t>Synthetic fertilisers </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200">
                <a:solidFill>
                  <a:schemeClr val="dk1"/>
                </a:solidFill>
              </a:rPr>
              <a:t>Ask learners to write into the chat box - </a:t>
            </a:r>
            <a:r>
              <a:rPr lang="en" sz="1300" b="1" u="sng">
                <a:solidFill>
                  <a:schemeClr val="dk1"/>
                </a:solidFill>
              </a:rPr>
              <a:t>Which of the remaining two sources produces the most F Gases</a:t>
            </a:r>
            <a:endParaRPr sz="1300" b="1" u="sng">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b="1">
                <a:solidFill>
                  <a:schemeClr val="dk1"/>
                </a:solidFill>
              </a:rPr>
              <a:t>Click</a:t>
            </a:r>
            <a:r>
              <a:rPr lang="en" sz="1200">
                <a:solidFill>
                  <a:schemeClr val="dk1"/>
                </a:solidFill>
              </a:rPr>
              <a:t> to reveal the sources.</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F-gases (fluorinated gases)</a:t>
            </a:r>
            <a:endParaRPr sz="1200">
              <a:solidFill>
                <a:schemeClr val="dk1"/>
              </a:solidFill>
            </a:endParaRPr>
          </a:p>
          <a:p>
            <a:pPr marL="914400" lvl="0" indent="-298450" algn="l" rtl="0">
              <a:lnSpc>
                <a:spcPct val="100000"/>
              </a:lnSpc>
              <a:spcBef>
                <a:spcPts val="0"/>
              </a:spcBef>
              <a:spcAft>
                <a:spcPts val="0"/>
              </a:spcAft>
              <a:buClr>
                <a:schemeClr val="dk1"/>
              </a:buClr>
              <a:buSzPts val="1100"/>
              <a:buChar char="●"/>
            </a:pPr>
            <a:r>
              <a:rPr lang="en" sz="1200">
                <a:solidFill>
                  <a:schemeClr val="dk1"/>
                </a:solidFill>
              </a:rPr>
              <a:t>Refrigeration - 79% of F Gases</a:t>
            </a:r>
            <a:endParaRPr>
              <a:solidFill>
                <a:schemeClr val="dk1"/>
              </a:solidFill>
            </a:endParaRPr>
          </a:p>
          <a:p>
            <a:pPr marL="914400" lvl="0" indent="-298450" algn="l" rtl="0">
              <a:lnSpc>
                <a:spcPct val="100000"/>
              </a:lnSpc>
              <a:spcBef>
                <a:spcPts val="0"/>
              </a:spcBef>
              <a:spcAft>
                <a:spcPts val="0"/>
              </a:spcAft>
              <a:buClr>
                <a:schemeClr val="dk1"/>
              </a:buClr>
              <a:buSzPts val="1100"/>
              <a:buChar char="●"/>
            </a:pPr>
            <a:r>
              <a:rPr lang="en" sz="1200">
                <a:solidFill>
                  <a:schemeClr val="dk1"/>
                </a:solidFill>
              </a:rPr>
              <a:t>Aerosols - 5% of F Gases</a:t>
            </a:r>
            <a:endParaRPr sz="1200">
              <a:solidFill>
                <a:schemeClr val="dk1"/>
              </a:solidFill>
            </a:endParaRPr>
          </a:p>
          <a:p>
            <a:pPr marL="914400" lvl="0" indent="0" algn="l" rtl="0">
              <a:lnSpc>
                <a:spcPct val="100000"/>
              </a:lnSpc>
              <a:spcBef>
                <a:spcPts val="0"/>
              </a:spcBef>
              <a:spcAft>
                <a:spcPts val="0"/>
              </a:spcAft>
              <a:buSzPts val="1100"/>
              <a:buNone/>
            </a:pPr>
            <a:endParaRPr sz="1200">
              <a:solidFill>
                <a:schemeClr val="dk1"/>
              </a:solidFill>
            </a:endParaRPr>
          </a:p>
          <a:p>
            <a:pPr marL="0" indent="0">
              <a:lnSpc>
                <a:spcPct val="115000"/>
              </a:lnSpc>
              <a:buNone/>
            </a:pPr>
            <a:r>
              <a:rPr lang="en" sz="1200" u="sng">
                <a:solidFill>
                  <a:schemeClr val="dk1"/>
                </a:solidFill>
              </a:rPr>
              <a:t>Images: See copyrighting document for image licenses </a:t>
            </a:r>
            <a:endParaRPr sz="1200" u="sng">
              <a:solidFill>
                <a:schemeClr val="dk1"/>
              </a:solidFill>
            </a:endParaRPr>
          </a:p>
          <a:p>
            <a:pPr marL="0" indent="0">
              <a:lnSpc>
                <a:spcPct val="115000"/>
              </a:lnSpc>
              <a:buNone/>
            </a:pPr>
            <a:r>
              <a:rPr lang="en" sz="1200">
                <a:solidFill>
                  <a:schemeClr val="dk1"/>
                </a:solidFill>
              </a:rPr>
              <a:t>Figure 12: Burning of Oil </a:t>
            </a:r>
            <a:endParaRPr sz="1200">
              <a:solidFill>
                <a:schemeClr val="dk1"/>
              </a:solidFill>
            </a:endParaRPr>
          </a:p>
          <a:p>
            <a:pPr marL="0" indent="0">
              <a:lnSpc>
                <a:spcPct val="115000"/>
              </a:lnSpc>
              <a:buNone/>
            </a:pPr>
            <a:r>
              <a:rPr lang="en" sz="1200">
                <a:solidFill>
                  <a:schemeClr val="dk1"/>
                </a:solidFill>
              </a:rPr>
              <a:t>Figure 13: Cement Production </a:t>
            </a:r>
            <a:endParaRPr sz="1200">
              <a:solidFill>
                <a:schemeClr val="dk1"/>
              </a:solidFill>
            </a:endParaRPr>
          </a:p>
          <a:p>
            <a:pPr marL="0" indent="0">
              <a:lnSpc>
                <a:spcPct val="115000"/>
              </a:lnSpc>
              <a:buNone/>
            </a:pPr>
            <a:r>
              <a:rPr lang="en" sz="1200">
                <a:solidFill>
                  <a:schemeClr val="dk1"/>
                </a:solidFill>
              </a:rPr>
              <a:t>Figure 14: Livestock </a:t>
            </a:r>
            <a:endParaRPr sz="1200">
              <a:solidFill>
                <a:schemeClr val="dk1"/>
              </a:solidFill>
            </a:endParaRPr>
          </a:p>
          <a:p>
            <a:pPr marL="0" indent="0">
              <a:lnSpc>
                <a:spcPct val="115000"/>
              </a:lnSpc>
              <a:buNone/>
            </a:pPr>
            <a:r>
              <a:rPr lang="en" sz="1200">
                <a:solidFill>
                  <a:schemeClr val="dk1"/>
                </a:solidFill>
              </a:rPr>
              <a:t>Figure 15: Refrigerator Gas </a:t>
            </a:r>
            <a:endParaRPr sz="1200">
              <a:solidFill>
                <a:schemeClr val="dk1"/>
              </a:solidFill>
            </a:endParaRPr>
          </a:p>
          <a:p>
            <a:pPr marL="0" indent="0">
              <a:lnSpc>
                <a:spcPct val="115000"/>
              </a:lnSpc>
              <a:buNone/>
            </a:pPr>
            <a:r>
              <a:rPr lang="en" sz="1200">
                <a:solidFill>
                  <a:schemeClr val="dk1"/>
                </a:solidFill>
              </a:rPr>
              <a:t>Figure 16: Burning of Coal </a:t>
            </a:r>
            <a:endParaRPr sz="1200">
              <a:solidFill>
                <a:schemeClr val="dk1"/>
              </a:solidFill>
            </a:endParaRPr>
          </a:p>
          <a:p>
            <a:pPr marL="0" indent="0">
              <a:lnSpc>
                <a:spcPct val="115000"/>
              </a:lnSpc>
              <a:buNone/>
            </a:pPr>
            <a:r>
              <a:rPr lang="en" sz="1200">
                <a:solidFill>
                  <a:schemeClr val="dk1"/>
                </a:solidFill>
              </a:rPr>
              <a:t>Figure 17: Crop Fertiliser </a:t>
            </a:r>
            <a:endParaRPr sz="1200">
              <a:solidFill>
                <a:schemeClr val="dk1"/>
              </a:solidFill>
            </a:endParaRPr>
          </a:p>
          <a:p>
            <a:pPr marL="0" indent="0">
              <a:lnSpc>
                <a:spcPct val="115000"/>
              </a:lnSpc>
              <a:buNone/>
            </a:pPr>
            <a:r>
              <a:rPr lang="en" sz="1200">
                <a:solidFill>
                  <a:schemeClr val="dk1"/>
                </a:solidFill>
              </a:rPr>
              <a:t>Figure 18: Deforestation </a:t>
            </a:r>
            <a:endParaRPr sz="1200">
              <a:solidFill>
                <a:schemeClr val="dk1"/>
              </a:solidFill>
            </a:endParaRPr>
          </a:p>
          <a:p>
            <a:pPr marL="0" indent="0">
              <a:lnSpc>
                <a:spcPct val="115000"/>
              </a:lnSpc>
              <a:buNone/>
            </a:pPr>
            <a:r>
              <a:rPr lang="en" sz="1200">
                <a:solidFill>
                  <a:schemeClr val="dk1"/>
                </a:solidFill>
              </a:rPr>
              <a:t>Figure 19: Aerosols </a:t>
            </a:r>
            <a:endParaRPr sz="1200">
              <a:solidFill>
                <a:schemeClr val="dk1"/>
              </a:solidFill>
            </a:endParaRPr>
          </a:p>
          <a:p>
            <a:pPr marL="0" indent="0">
              <a:lnSpc>
                <a:spcPct val="115000"/>
              </a:lnSpc>
              <a:buNone/>
            </a:pPr>
            <a:r>
              <a:rPr lang="en" sz="1200">
                <a:solidFill>
                  <a:schemeClr val="dk1"/>
                </a:solidFill>
              </a:rPr>
              <a:t>Figure 20: Decay of organic waste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Figure 21: Burning of Gas</a:t>
            </a:r>
            <a:endParaRPr sz="1200">
              <a:solidFill>
                <a:schemeClr val="dk1"/>
              </a:solidFill>
            </a:endParaRPr>
          </a:p>
          <a:p>
            <a:pPr marL="0" lvl="0" indent="0" algn="l" rtl="0">
              <a:lnSpc>
                <a:spcPct val="115000"/>
              </a:lnSpc>
              <a:spcBef>
                <a:spcPts val="0"/>
              </a:spcBef>
              <a:spcAft>
                <a:spcPts val="0"/>
              </a:spcAft>
              <a:buSzPts val="1100"/>
              <a:buNone/>
            </a:pP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WMO https://public.wmo.int/en/media/press-release/2020-was-one-of-three-warmest-years-record </a:t>
            </a:r>
          </a:p>
          <a:p>
            <a:r>
              <a:rPr lang="en-GB"/>
              <a:t>Diagram: https://medialibrary.climatecentral.org/resources/2020-in-review-global-temperature-rankings</a:t>
            </a:r>
          </a:p>
        </p:txBody>
      </p:sp>
      <p:sp>
        <p:nvSpPr>
          <p:cNvPr id="4" name="Slide Number Placeholder 3"/>
          <p:cNvSpPr>
            <a:spLocks noGrp="1"/>
          </p:cNvSpPr>
          <p:nvPr>
            <p:ph type="sldNum" sz="quarter" idx="5"/>
          </p:nvPr>
        </p:nvSpPr>
        <p:spPr/>
        <p:txBody>
          <a:bodyPr/>
          <a:lstStyle/>
          <a:p>
            <a:fld id="{45BC57C9-2A54-E14A-98CC-64BE0B9F57B0}" type="slidenum">
              <a:rPr lang="en-US" smtClean="0"/>
              <a:t>21</a:t>
            </a:fld>
            <a:endParaRPr lang="en-US"/>
          </a:p>
        </p:txBody>
      </p:sp>
    </p:spTree>
    <p:extLst>
      <p:ext uri="{BB962C8B-B14F-4D97-AF65-F5344CB8AC3E}">
        <p14:creationId xmlns:p14="http://schemas.microsoft.com/office/powerpoint/2010/main" val="2802681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22</a:t>
            </a:fld>
            <a:endParaRPr lang="en-US"/>
          </a:p>
        </p:txBody>
      </p:sp>
    </p:spTree>
    <p:extLst>
      <p:ext uri="{BB962C8B-B14F-4D97-AF65-F5344CB8AC3E}">
        <p14:creationId xmlns:p14="http://schemas.microsoft.com/office/powerpoint/2010/main" val="893947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830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this section, open up a poll for people to vote on the most significant thoughts behind inaction on climate change:</a:t>
            </a:r>
            <a:r>
              <a:rPr lang="en-US" dirty="0"/>
              <a:t> </a:t>
            </a:r>
            <a:endParaRPr lang="en-US" baseline="0" dirty="0"/>
          </a:p>
          <a:p>
            <a:r>
              <a:rPr lang="en-US" baseline="0" dirty="0"/>
              <a:t>Poll options:</a:t>
            </a:r>
            <a:r>
              <a:rPr lang="en-US" dirty="0"/>
              <a:t> </a:t>
            </a:r>
          </a:p>
          <a:p>
            <a:endParaRPr lang="en-US" dirty="0"/>
          </a:p>
          <a:p>
            <a:r>
              <a:rPr lang="en-US" baseline="0" dirty="0"/>
              <a:t>1.) ‘It’s someone else’s job to address climate change’</a:t>
            </a:r>
            <a:endParaRPr lang="en-US" dirty="0"/>
          </a:p>
          <a:p>
            <a:r>
              <a:rPr lang="en-US" baseline="0" dirty="0"/>
              <a:t>2.) ‘I’m just one person, I can’t make a difference’</a:t>
            </a:r>
            <a:endParaRPr lang="en-US" dirty="0"/>
          </a:p>
          <a:p>
            <a:r>
              <a:rPr lang="en-US" baseline="0" dirty="0"/>
              <a:t>3.) ‘I don’t have the time or money to address climate change’</a:t>
            </a:r>
            <a:endParaRPr lang="en-US" dirty="0"/>
          </a:p>
          <a:p>
            <a:r>
              <a:rPr lang="en-US" baseline="0" dirty="0"/>
              <a:t>4.) ‘Information about climate change is confusing’</a:t>
            </a:r>
            <a:endParaRPr lang="en-US" dirty="0"/>
          </a:p>
          <a:p>
            <a:r>
              <a:rPr lang="en-US" baseline="0" dirty="0"/>
              <a:t>5.) ‘It’s too late, so why try?’</a:t>
            </a:r>
            <a:r>
              <a:rPr lang="en-US" dirty="0"/>
              <a:t> </a:t>
            </a:r>
          </a:p>
          <a:p>
            <a:endParaRPr lang="en-GB" dirty="0"/>
          </a:p>
        </p:txBody>
      </p:sp>
      <p:sp>
        <p:nvSpPr>
          <p:cNvPr id="4" name="Slide Number Placeholder 3"/>
          <p:cNvSpPr>
            <a:spLocks noGrp="1"/>
          </p:cNvSpPr>
          <p:nvPr>
            <p:ph type="sldNum" sz="quarter" idx="5"/>
          </p:nvPr>
        </p:nvSpPr>
        <p:spPr/>
        <p:txBody>
          <a:bodyPr/>
          <a:lstStyle/>
          <a:p>
            <a:fld id="{45BC57C9-2A54-E14A-98CC-64BE0B9F57B0}" type="slidenum">
              <a:rPr lang="en-US" smtClean="0"/>
              <a:t>24</a:t>
            </a:fld>
            <a:endParaRPr lang="en-US"/>
          </a:p>
        </p:txBody>
      </p:sp>
    </p:spTree>
    <p:extLst>
      <p:ext uri="{BB962C8B-B14F-4D97-AF65-F5344CB8AC3E}">
        <p14:creationId xmlns:p14="http://schemas.microsoft.com/office/powerpoint/2010/main" val="338851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926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BC57C9-2A54-E14A-98CC-64BE0B9F57B0}" type="slidenum">
              <a:rPr lang="en-US" smtClean="0"/>
              <a:t>25</a:t>
            </a:fld>
            <a:endParaRPr lang="en-US"/>
          </a:p>
        </p:txBody>
      </p:sp>
    </p:spTree>
    <p:extLst>
      <p:ext uri="{BB962C8B-B14F-4D97-AF65-F5344CB8AC3E}">
        <p14:creationId xmlns:p14="http://schemas.microsoft.com/office/powerpoint/2010/main" val="3692541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27</a:t>
            </a:fld>
            <a:endParaRPr lang="en-US"/>
          </a:p>
        </p:txBody>
      </p:sp>
    </p:spTree>
    <p:extLst>
      <p:ext uri="{BB962C8B-B14F-4D97-AF65-F5344CB8AC3E}">
        <p14:creationId xmlns:p14="http://schemas.microsoft.com/office/powerpoint/2010/main" val="1895327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29</a:t>
            </a:fld>
            <a:endParaRPr lang="en-US"/>
          </a:p>
        </p:txBody>
      </p:sp>
    </p:spTree>
    <p:extLst>
      <p:ext uri="{BB962C8B-B14F-4D97-AF65-F5344CB8AC3E}">
        <p14:creationId xmlns:p14="http://schemas.microsoft.com/office/powerpoint/2010/main" val="357908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5</a:t>
            </a:fld>
            <a:endParaRPr lang="en-US"/>
          </a:p>
        </p:txBody>
      </p:sp>
    </p:spTree>
    <p:extLst>
      <p:ext uri="{BB962C8B-B14F-4D97-AF65-F5344CB8AC3E}">
        <p14:creationId xmlns:p14="http://schemas.microsoft.com/office/powerpoint/2010/main" val="75371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9</a:t>
            </a:fld>
            <a:endParaRPr lang="en-US"/>
          </a:p>
        </p:txBody>
      </p:sp>
    </p:spTree>
    <p:extLst>
      <p:ext uri="{BB962C8B-B14F-4D97-AF65-F5344CB8AC3E}">
        <p14:creationId xmlns:p14="http://schemas.microsoft.com/office/powerpoint/2010/main" val="117281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10</a:t>
            </a:fld>
            <a:endParaRPr lang="en-US"/>
          </a:p>
        </p:txBody>
      </p:sp>
    </p:spTree>
    <p:extLst>
      <p:ext uri="{BB962C8B-B14F-4D97-AF65-F5344CB8AC3E}">
        <p14:creationId xmlns:p14="http://schemas.microsoft.com/office/powerpoint/2010/main" val="298507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11</a:t>
            </a:fld>
            <a:endParaRPr lang="en-US"/>
          </a:p>
        </p:txBody>
      </p:sp>
    </p:spTree>
    <p:extLst>
      <p:ext uri="{BB962C8B-B14F-4D97-AF65-F5344CB8AC3E}">
        <p14:creationId xmlns:p14="http://schemas.microsoft.com/office/powerpoint/2010/main" val="1543489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https://gml.noaa.gov/ccgg/trends/mlo.html</a:t>
            </a:r>
          </a:p>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12</a:t>
            </a:fld>
            <a:endParaRPr lang="en-US"/>
          </a:p>
        </p:txBody>
      </p:sp>
    </p:spTree>
    <p:extLst>
      <p:ext uri="{BB962C8B-B14F-4D97-AF65-F5344CB8AC3E}">
        <p14:creationId xmlns:p14="http://schemas.microsoft.com/office/powerpoint/2010/main" val="31083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13</a:t>
            </a:fld>
            <a:endParaRPr lang="en-US"/>
          </a:p>
        </p:txBody>
      </p:sp>
    </p:spTree>
    <p:extLst>
      <p:ext uri="{BB962C8B-B14F-4D97-AF65-F5344CB8AC3E}">
        <p14:creationId xmlns:p14="http://schemas.microsoft.com/office/powerpoint/2010/main" val="3679570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https://www.climate.gov/news-features/understanding-climate/climate-change-atmospheric-carbon-dioxide</a:t>
            </a:r>
          </a:p>
          <a:p>
            <a:endParaRPr lang="en-GB"/>
          </a:p>
          <a:p>
            <a:r>
              <a:rPr lang="en-GB" sz="1800">
                <a:effectLst/>
                <a:latin typeface="Calibri" panose="020F0502020204030204" pitchFamily="34" charset="0"/>
                <a:ea typeface="Calibri" panose="020F0502020204030204" pitchFamily="34" charset="0"/>
                <a:cs typeface="Times New Roman" panose="02020603050405020304" pitchFamily="18" charset="0"/>
              </a:rPr>
              <a:t>This graph has been put together using such proxy measures to show how CO2 levels have changed over the past 800,000 years. The highest historic CO2 level was 400,000 years ago when it peaked at 300ppm. As you can see this has risen significantly with the 2020 annual average at 413.94ppm</a:t>
            </a:r>
            <a:endParaRPr lang="en-GB"/>
          </a:p>
        </p:txBody>
      </p:sp>
      <p:sp>
        <p:nvSpPr>
          <p:cNvPr id="4" name="Slide Number Placeholder 3"/>
          <p:cNvSpPr>
            <a:spLocks noGrp="1"/>
          </p:cNvSpPr>
          <p:nvPr>
            <p:ph type="sldNum" sz="quarter" idx="5"/>
          </p:nvPr>
        </p:nvSpPr>
        <p:spPr/>
        <p:txBody>
          <a:bodyPr/>
          <a:lstStyle/>
          <a:p>
            <a:fld id="{45BC57C9-2A54-E14A-98CC-64BE0B9F57B0}" type="slidenum">
              <a:rPr lang="en-US" smtClean="0"/>
              <a:t>14</a:t>
            </a:fld>
            <a:endParaRPr lang="en-US"/>
          </a:p>
        </p:txBody>
      </p:sp>
    </p:spTree>
    <p:extLst>
      <p:ext uri="{BB962C8B-B14F-4D97-AF65-F5344CB8AC3E}">
        <p14:creationId xmlns:p14="http://schemas.microsoft.com/office/powerpoint/2010/main" val="3275941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17/11/2021</a:t>
            </a:fld>
            <a:endParaRPr lang="en-US"/>
          </a:p>
        </p:txBody>
      </p:sp>
    </p:spTree>
    <p:extLst>
      <p:ext uri="{BB962C8B-B14F-4D97-AF65-F5344CB8AC3E}">
        <p14:creationId xmlns:p14="http://schemas.microsoft.com/office/powerpoint/2010/main" val="385759943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68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44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5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22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a:t>Click to edit Master title style</a:t>
            </a:r>
            <a:endParaRPr lang="en-US"/>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089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a:t>Click to edit Master text styles</a:t>
            </a:r>
          </a:p>
        </p:txBody>
      </p:sp>
    </p:spTree>
    <p:extLst>
      <p:ext uri="{BB962C8B-B14F-4D97-AF65-F5344CB8AC3E}">
        <p14:creationId xmlns:p14="http://schemas.microsoft.com/office/powerpoint/2010/main" val="298820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a:t>Click to edit Master text styles</a:t>
            </a:r>
          </a:p>
        </p:txBody>
      </p:sp>
    </p:spTree>
    <p:extLst>
      <p:ext uri="{BB962C8B-B14F-4D97-AF65-F5344CB8AC3E}">
        <p14:creationId xmlns:p14="http://schemas.microsoft.com/office/powerpoint/2010/main" val="850059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a:t>Click to edit Master text styles</a:t>
            </a:r>
          </a:p>
        </p:txBody>
      </p:sp>
    </p:spTree>
    <p:extLst>
      <p:ext uri="{BB962C8B-B14F-4D97-AF65-F5344CB8AC3E}">
        <p14:creationId xmlns:p14="http://schemas.microsoft.com/office/powerpoint/2010/main" val="65388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a:t>Click to edit Master text styles</a:t>
            </a:r>
          </a:p>
        </p:txBody>
      </p:sp>
    </p:spTree>
    <p:extLst>
      <p:ext uri="{BB962C8B-B14F-4D97-AF65-F5344CB8AC3E}">
        <p14:creationId xmlns:p14="http://schemas.microsoft.com/office/powerpoint/2010/main" val="309485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a:t>Click to edit Master text styles</a:t>
            </a:r>
          </a:p>
        </p:txBody>
      </p:sp>
    </p:spTree>
    <p:extLst>
      <p:ext uri="{BB962C8B-B14F-4D97-AF65-F5344CB8AC3E}">
        <p14:creationId xmlns:p14="http://schemas.microsoft.com/office/powerpoint/2010/main" val="298974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17/11/2021</a:t>
            </a:fld>
            <a:endParaRPr lang="en-US"/>
          </a:p>
        </p:txBody>
      </p:sp>
    </p:spTree>
    <p:extLst>
      <p:ext uri="{BB962C8B-B14F-4D97-AF65-F5344CB8AC3E}">
        <p14:creationId xmlns:p14="http://schemas.microsoft.com/office/powerpoint/2010/main" val="360222978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a:t>Click to edit Master text styles</a:t>
            </a:r>
          </a:p>
        </p:txBody>
      </p:sp>
    </p:spTree>
    <p:extLst>
      <p:ext uri="{BB962C8B-B14F-4D97-AF65-F5344CB8AC3E}">
        <p14:creationId xmlns:p14="http://schemas.microsoft.com/office/powerpoint/2010/main" val="106055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a:t>Click to edit Master text styles</a:t>
            </a:r>
          </a:p>
        </p:txBody>
      </p:sp>
    </p:spTree>
    <p:extLst>
      <p:ext uri="{BB962C8B-B14F-4D97-AF65-F5344CB8AC3E}">
        <p14:creationId xmlns:p14="http://schemas.microsoft.com/office/powerpoint/2010/main" val="812510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a:t>Click to edit Master text styles</a:t>
            </a:r>
          </a:p>
        </p:txBody>
      </p:sp>
    </p:spTree>
    <p:extLst>
      <p:ext uri="{BB962C8B-B14F-4D97-AF65-F5344CB8AC3E}">
        <p14:creationId xmlns:p14="http://schemas.microsoft.com/office/powerpoint/2010/main" val="6818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Tree>
    <p:extLst>
      <p:ext uri="{BB962C8B-B14F-4D97-AF65-F5344CB8AC3E}">
        <p14:creationId xmlns:p14="http://schemas.microsoft.com/office/powerpoint/2010/main" val="2308425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Tree>
    <p:extLst>
      <p:ext uri="{BB962C8B-B14F-4D97-AF65-F5344CB8AC3E}">
        <p14:creationId xmlns:p14="http://schemas.microsoft.com/office/powerpoint/2010/main" val="2822484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a:t>Click to edit Master text styles</a:t>
            </a:r>
          </a:p>
        </p:txBody>
      </p:sp>
    </p:spTree>
    <p:extLst>
      <p:ext uri="{BB962C8B-B14F-4D97-AF65-F5344CB8AC3E}">
        <p14:creationId xmlns:p14="http://schemas.microsoft.com/office/powerpoint/2010/main" val="1411872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a:solidFill>
                  <a:srgbClr val="E6005B"/>
                </a:solidFill>
              </a:rPr>
              <a:t>Thank you</a:t>
            </a:r>
          </a:p>
        </p:txBody>
      </p:sp>
    </p:spTree>
    <p:extLst>
      <p:ext uri="{BB962C8B-B14F-4D97-AF65-F5344CB8AC3E}">
        <p14:creationId xmlns:p14="http://schemas.microsoft.com/office/powerpoint/2010/main" val="263178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a:solidFill>
                  <a:srgbClr val="9E043D"/>
                </a:solidFill>
              </a:rPr>
              <a:t>Thank you</a:t>
            </a:r>
          </a:p>
        </p:txBody>
      </p:sp>
    </p:spTree>
    <p:extLst>
      <p:ext uri="{BB962C8B-B14F-4D97-AF65-F5344CB8AC3E}">
        <p14:creationId xmlns:p14="http://schemas.microsoft.com/office/powerpoint/2010/main" val="361617643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a:solidFill>
                  <a:schemeClr val="bg1"/>
                </a:solidFill>
              </a:rPr>
              <a:t>Thank you</a:t>
            </a:r>
          </a:p>
        </p:txBody>
      </p:sp>
    </p:spTree>
    <p:extLst>
      <p:ext uri="{BB962C8B-B14F-4D97-AF65-F5344CB8AC3E}">
        <p14:creationId xmlns:p14="http://schemas.microsoft.com/office/powerpoint/2010/main" val="777004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174"/>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7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174"/>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064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17/11/2021</a:t>
            </a:fld>
            <a:endParaRPr lang="en-US"/>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41212051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176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6677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1220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69888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7419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321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71237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04990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9710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0279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Tree>
    <p:extLst>
      <p:ext uri="{BB962C8B-B14F-4D97-AF65-F5344CB8AC3E}">
        <p14:creationId xmlns:p14="http://schemas.microsoft.com/office/powerpoint/2010/main" val="135614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31839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Tree>
    <p:extLst>
      <p:ext uri="{BB962C8B-B14F-4D97-AF65-F5344CB8AC3E}">
        <p14:creationId xmlns:p14="http://schemas.microsoft.com/office/powerpoint/2010/main" val="3729835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174"/>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7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174"/>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8489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a:t>Click to edit Master title style</a:t>
            </a:r>
            <a:endParaRPr lang="en-US"/>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24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62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a:p>
        </p:txBody>
      </p:sp>
    </p:spTree>
    <p:extLst>
      <p:ext uri="{BB962C8B-B14F-4D97-AF65-F5344CB8AC3E}">
        <p14:creationId xmlns:p14="http://schemas.microsoft.com/office/powerpoint/2010/main" val="31366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a:t>Click to edit Master title style</a:t>
            </a:r>
            <a:endParaRPr lang="en-US"/>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20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a:t>Click to edit Master title style</a:t>
            </a:r>
            <a:endParaRPr lang="en-US"/>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65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20855243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298853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E8Y6L5TI_94?feature=oembed"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8.jpeg"/><Relationship Id="rId7" Type="http://schemas.openxmlformats.org/officeDocument/2006/relationships/image" Target="../media/image35.pn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notesSlide" Target="../notesSlides/notesSlide15.xml"/><Relationship Id="rId16" Type="http://schemas.openxmlformats.org/officeDocument/2006/relationships/image" Target="../media/image47.jpeg"/><Relationship Id="rId1" Type="http://schemas.openxmlformats.org/officeDocument/2006/relationships/slideLayout" Target="../slideLayouts/slideLayout29.xml"/><Relationship Id="rId6" Type="http://schemas.openxmlformats.org/officeDocument/2006/relationships/image" Target="../media/image36.png"/><Relationship Id="rId11" Type="http://schemas.openxmlformats.org/officeDocument/2006/relationships/image" Target="../media/image42.jpeg"/><Relationship Id="rId5" Type="http://schemas.openxmlformats.org/officeDocument/2006/relationships/image" Target="../media/image37.png"/><Relationship Id="rId15" Type="http://schemas.openxmlformats.org/officeDocument/2006/relationships/image" Target="../media/image46.jpeg"/><Relationship Id="rId10" Type="http://schemas.openxmlformats.org/officeDocument/2006/relationships/image" Target="../media/image41.jpeg"/><Relationship Id="rId4" Type="http://schemas.openxmlformats.org/officeDocument/2006/relationships/image" Target="../media/image34.png"/><Relationship Id="rId9" Type="http://schemas.openxmlformats.org/officeDocument/2006/relationships/image" Target="../media/image40.jpeg"/><Relationship Id="rId1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footprint.wwf.org.uk/"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6.sv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ucw.onlinesurveys.ac.uk/carbon-literacy-assessment-form-4"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mailto:j.tasney@worc.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hyperlink" Target="https://www.youtube.com/watch?app=desktop&amp;v=EOctIuyVfn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J.tasney@worc.ac.uk"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br>
              <a:rPr lang="en-US" sz="3800" b="1"/>
            </a:br>
            <a:r>
              <a:rPr lang="en-US" sz="3800" b="1"/>
              <a:t>Session 1: Introduction to Carbon Literacy and the Science of Climate Change</a:t>
            </a:r>
            <a:endParaRPr lang="en-US" sz="3800"/>
          </a:p>
          <a:p>
            <a:endParaRPr lang="en-US" sz="3800"/>
          </a:p>
        </p:txBody>
      </p:sp>
      <p:sp>
        <p:nvSpPr>
          <p:cNvPr id="29" name="Freeform: Shape 2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descr="Shape&#10;&#10;Description automatically generated">
            <a:extLst>
              <a:ext uri="{FF2B5EF4-FFF2-40B4-BE49-F238E27FC236}">
                <a16:creationId xmlns:a16="http://schemas.microsoft.com/office/drawing/2014/main" id="{2DCFD896-2145-484B-ADCB-1B2EB7E22350}"/>
              </a:ext>
            </a:extLst>
          </p:cNvPr>
          <p:cNvPicPr>
            <a:picLocks noChangeAspect="1"/>
          </p:cNvPicPr>
          <p:nvPr/>
        </p:nvPicPr>
        <p:blipFill rotWithShape="1">
          <a:blip r:embed="rId3"/>
          <a:srcRect r="-1" b="17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13" name="Picture 14" descr="A picture containing icon&#10;&#10;Description automatically generated">
            <a:extLst>
              <a:ext uri="{FF2B5EF4-FFF2-40B4-BE49-F238E27FC236}">
                <a16:creationId xmlns:a16="http://schemas.microsoft.com/office/drawing/2014/main" id="{00124883-F394-40C0-8977-85AF62486F13}"/>
              </a:ext>
            </a:extLst>
          </p:cNvPr>
          <p:cNvPicPr>
            <a:picLocks noChangeAspect="1"/>
          </p:cNvPicPr>
          <p:nvPr/>
        </p:nvPicPr>
        <p:blipFill rotWithShape="1">
          <a:blip r:embed="rId4"/>
          <a:srcRect r="5618" b="1010"/>
          <a:stretch/>
        </p:blipFill>
        <p:spPr>
          <a:xfrm>
            <a:off x="11225545" y="5755315"/>
            <a:ext cx="737171" cy="867448"/>
          </a:xfrm>
          <a:prstGeom prst="rect">
            <a:avLst/>
          </a:prstGeom>
        </p:spPr>
      </p:pic>
      <p:sp>
        <p:nvSpPr>
          <p:cNvPr id="15" name="TextBox 14">
            <a:extLst>
              <a:ext uri="{FF2B5EF4-FFF2-40B4-BE49-F238E27FC236}">
                <a16:creationId xmlns:a16="http://schemas.microsoft.com/office/drawing/2014/main" id="{20F64B42-3417-4F46-AA66-27C279B9FF54}"/>
              </a:ext>
            </a:extLst>
          </p:cNvPr>
          <p:cNvSpPr txBox="1"/>
          <p:nvPr/>
        </p:nvSpPr>
        <p:spPr>
          <a:xfrm>
            <a:off x="28354" y="6257260"/>
            <a:ext cx="44355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GB" sz="1800" b="0" i="0" u="none" strike="noStrike" kern="1200" cap="none" spc="0" normalizeH="0" baseline="0" noProof="0">
                <a:ln>
                  <a:noFill/>
                </a:ln>
                <a:solidFill>
                  <a:srgbClr val="1D6FA9"/>
                </a:solidFill>
                <a:effectLst/>
                <a:uLnTx/>
                <a:uFillTx/>
                <a:latin typeface="Calibri" panose="020F0502020204030204"/>
                <a:ea typeface="+mn-ea"/>
                <a:cs typeface="+mn-cs"/>
              </a:rPr>
              <a:t>Adapted for the University of Worcester by Jess </a:t>
            </a:r>
            <a:r>
              <a:rPr kumimoji="0" lang="en-GB" sz="1800" b="0" i="0" u="none" strike="noStrike" kern="1200" cap="none" spc="0" normalizeH="0" baseline="0" noProof="0" err="1">
                <a:ln>
                  <a:noFill/>
                </a:ln>
                <a:solidFill>
                  <a:srgbClr val="1D6FA9"/>
                </a:solidFill>
                <a:effectLst/>
                <a:uLnTx/>
                <a:uFillTx/>
                <a:latin typeface="Calibri" panose="020F0502020204030204"/>
                <a:ea typeface="+mn-ea"/>
                <a:cs typeface="+mn-cs"/>
              </a:rPr>
              <a:t>Tasney</a:t>
            </a:r>
            <a:r>
              <a:rPr kumimoji="0" lang="en-GB" sz="1800" b="0" i="0" u="none" strike="noStrike" kern="1200" cap="none" spc="0" normalizeH="0" baseline="0" noProof="0">
                <a:ln>
                  <a:noFill/>
                </a:ln>
                <a:solidFill>
                  <a:srgbClr val="1D6FA9"/>
                </a:solidFill>
                <a:effectLst/>
                <a:uLnTx/>
                <a:uFillTx/>
                <a:latin typeface="Calibri" panose="020F0502020204030204"/>
                <a:ea typeface="+mn-ea"/>
                <a:cs typeface="+mn-cs"/>
              </a:rPr>
              <a:t>, Sian Evans,</a:t>
            </a:r>
            <a:r>
              <a:rPr lang="en-GB">
                <a:solidFill>
                  <a:srgbClr val="1D6FA9"/>
                </a:solidFill>
                <a:latin typeface="Calibri" panose="020F0502020204030204"/>
              </a:rPr>
              <a:t> </a:t>
            </a:r>
            <a:r>
              <a:rPr kumimoji="0" lang="en-GB" sz="1800" b="0" i="0" u="none" strike="noStrike" kern="1200" cap="none" spc="0" normalizeH="0" baseline="0" noProof="0">
                <a:ln>
                  <a:noFill/>
                </a:ln>
                <a:solidFill>
                  <a:srgbClr val="1D6FA9"/>
                </a:solidFill>
                <a:effectLst/>
                <a:uLnTx/>
                <a:uFillTx/>
                <a:latin typeface="Calibri" panose="020F0502020204030204"/>
                <a:ea typeface="+mn-ea"/>
                <a:cs typeface="+mn-cs"/>
              </a:rPr>
              <a:t>Katy Boom</a:t>
            </a:r>
            <a:r>
              <a:rPr kumimoji="0" lang="en-GB" sz="1800" b="0" i="0" u="none" strike="noStrike" kern="1200" cap="none" spc="0" normalizeH="0" baseline="0" noProof="0">
                <a:ln>
                  <a:noFill/>
                </a:ln>
                <a:solidFill>
                  <a:srgbClr val="E80E98"/>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srgbClr val="E80E98"/>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2254659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9DBF64-73FE-436C-B2C2-B7877C0613A3}"/>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a:lnSpc>
                <a:spcPct val="90000"/>
              </a:lnSpc>
            </a:pPr>
            <a:r>
              <a:rPr lang="en-US" sz="3600">
                <a:solidFill>
                  <a:schemeClr val="tx1"/>
                </a:solidFill>
                <a:latin typeface="+mj-lt"/>
                <a:cs typeface="+mj-cs"/>
              </a:rPr>
              <a:t>What is happening locally?</a:t>
            </a:r>
          </a:p>
        </p:txBody>
      </p:sp>
      <p:pic>
        <p:nvPicPr>
          <p:cNvPr id="2050" name="Picture 2">
            <a:extLst>
              <a:ext uri="{FF2B5EF4-FFF2-40B4-BE49-F238E27FC236}">
                <a16:creationId xmlns:a16="http://schemas.microsoft.com/office/drawing/2014/main" id="{E9655B4E-B421-4AAC-A171-5690C54F26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96" b="1780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4531492D-D0CD-42E1-A01E-B459FE7FB17F}"/>
              </a:ext>
            </a:extLst>
          </p:cNvPr>
          <p:cNvSpPr>
            <a:spLocks noGrp="1"/>
          </p:cNvSpPr>
          <p:nvPr>
            <p:ph sz="half" idx="1"/>
          </p:nvPr>
        </p:nvSpPr>
        <p:spPr>
          <a:xfrm>
            <a:off x="4223982" y="3829050"/>
            <a:ext cx="7485413" cy="2452687"/>
          </a:xfrm>
        </p:spPr>
        <p:txBody>
          <a:bodyPr vert="horz" lIns="91440" tIns="45720" rIns="91440" bIns="45720" rtlCol="0" anchor="ctr">
            <a:normAutofit/>
          </a:bodyPr>
          <a:lstStyle/>
          <a:p>
            <a:pPr>
              <a:lnSpc>
                <a:spcPct val="90000"/>
              </a:lnSpc>
              <a:buFont typeface="Arial" panose="020B0604020202020204" pitchFamily="34" charset="0"/>
              <a:buChar char="•"/>
            </a:pPr>
            <a:r>
              <a:rPr lang="en-US" sz="2400">
                <a:latin typeface="+mn-lt"/>
                <a:cs typeface="+mn-cs"/>
              </a:rPr>
              <a:t>We saw from introductory video that the earth’s climate has changed and some of the global impacts. </a:t>
            </a:r>
          </a:p>
          <a:p>
            <a:pPr>
              <a:lnSpc>
                <a:spcPct val="90000"/>
              </a:lnSpc>
              <a:buFont typeface="Arial" panose="020B0604020202020204" pitchFamily="34" charset="0"/>
              <a:buChar char="•"/>
            </a:pPr>
            <a:r>
              <a:rPr lang="en-US" sz="2400">
                <a:latin typeface="+mn-lt"/>
                <a:cs typeface="+mn-cs"/>
              </a:rPr>
              <a:t>Climate change is affecting us all, use the chat to give some local examples.</a:t>
            </a:r>
          </a:p>
        </p:txBody>
      </p:sp>
    </p:spTree>
    <p:extLst>
      <p:ext uri="{BB962C8B-B14F-4D97-AF65-F5344CB8AC3E}">
        <p14:creationId xmlns:p14="http://schemas.microsoft.com/office/powerpoint/2010/main" val="44806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The carbon cycle">
            <a:hlinkClick r:id="" action="ppaction://media"/>
            <a:extLst>
              <a:ext uri="{FF2B5EF4-FFF2-40B4-BE49-F238E27FC236}">
                <a16:creationId xmlns:a16="http://schemas.microsoft.com/office/drawing/2014/main" id="{84771860-3724-4064-B941-B7F258C7FD5C}"/>
              </a:ext>
            </a:extLst>
          </p:cNvPr>
          <p:cNvPicPr>
            <a:picLocks noRot="1" noChangeAspect="1"/>
          </p:cNvPicPr>
          <p:nvPr>
            <a:videoFile r:link="rId1"/>
          </p:nvPr>
        </p:nvPicPr>
        <p:blipFill>
          <a:blip r:embed="rId4"/>
          <a:stretch>
            <a:fillRect/>
          </a:stretch>
        </p:blipFill>
        <p:spPr>
          <a:xfrm>
            <a:off x="2290993" y="1746891"/>
            <a:ext cx="8205911" cy="4636340"/>
          </a:xfrm>
          <a:prstGeom prst="rect">
            <a:avLst/>
          </a:prstGeom>
        </p:spPr>
      </p:pic>
      <p:sp>
        <p:nvSpPr>
          <p:cNvPr id="7" name="Title 2">
            <a:extLst>
              <a:ext uri="{FF2B5EF4-FFF2-40B4-BE49-F238E27FC236}">
                <a16:creationId xmlns:a16="http://schemas.microsoft.com/office/drawing/2014/main" id="{7DA304D9-2FE3-49F1-98FA-03B9A15966C2}"/>
              </a:ext>
            </a:extLst>
          </p:cNvPr>
          <p:cNvSpPr>
            <a:spLocks noGrp="1"/>
          </p:cNvSpPr>
          <p:nvPr>
            <p:ph type="title"/>
          </p:nvPr>
        </p:nvSpPr>
        <p:spPr>
          <a:xfrm>
            <a:off x="442912" y="561561"/>
            <a:ext cx="11306175" cy="1001983"/>
          </a:xfrm>
        </p:spPr>
        <p:txBody>
          <a:bodyPr/>
          <a:lstStyle/>
          <a:p>
            <a:r>
              <a:rPr lang="en-US">
                <a:latin typeface="Arial"/>
                <a:cs typeface="Arial"/>
              </a:rPr>
              <a:t>The Carbon Cycle</a:t>
            </a:r>
            <a:endParaRPr lang="en-US"/>
          </a:p>
        </p:txBody>
      </p:sp>
    </p:spTree>
    <p:extLst>
      <p:ext uri="{BB962C8B-B14F-4D97-AF65-F5344CB8AC3E}">
        <p14:creationId xmlns:p14="http://schemas.microsoft.com/office/powerpoint/2010/main" val="8619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a:xfrm>
            <a:off x="442912" y="657220"/>
            <a:ext cx="11306175" cy="1001983"/>
          </a:xfrm>
        </p:spPr>
        <p:txBody>
          <a:bodyPr/>
          <a:lstStyle/>
          <a:p>
            <a:r>
              <a:rPr lang="en-GB">
                <a:latin typeface="Museo Sans 500"/>
                <a:cs typeface="Museo Sans 500"/>
              </a:rPr>
              <a:t>CO</a:t>
            </a:r>
            <a:r>
              <a:rPr lang="en-GB" baseline="-25000">
                <a:latin typeface="Museo Sans 500"/>
                <a:cs typeface="Museo Sans 500"/>
              </a:rPr>
              <a:t>2 </a:t>
            </a:r>
            <a:r>
              <a:rPr lang="en-GB">
                <a:latin typeface="Museo Sans 500"/>
                <a:cs typeface="Museo Sans 500"/>
              </a:rPr>
              <a:t>Levels Rising</a:t>
            </a:r>
            <a:endParaRPr lang="en-US"/>
          </a:p>
        </p:txBody>
      </p:sp>
      <p:pic>
        <p:nvPicPr>
          <p:cNvPr id="8" name="Picture 7" descr="A picture containing sky, outdoor, outdoor object, day&#10;&#10;Description automatically generated">
            <a:extLst>
              <a:ext uri="{FF2B5EF4-FFF2-40B4-BE49-F238E27FC236}">
                <a16:creationId xmlns:a16="http://schemas.microsoft.com/office/drawing/2014/main" id="{70D7E55B-32AA-B54B-A08E-98BD9273D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392" y="1952397"/>
            <a:ext cx="5089579" cy="3815115"/>
          </a:xfrm>
          <a:prstGeom prst="rect">
            <a:avLst/>
          </a:prstGeom>
        </p:spPr>
      </p:pic>
      <p:pic>
        <p:nvPicPr>
          <p:cNvPr id="9" name="Picture 8">
            <a:extLst>
              <a:ext uri="{FF2B5EF4-FFF2-40B4-BE49-F238E27FC236}">
                <a16:creationId xmlns:a16="http://schemas.microsoft.com/office/drawing/2014/main" id="{D418F700-4301-4151-A42B-BC0E8A291B83}"/>
              </a:ext>
            </a:extLst>
          </p:cNvPr>
          <p:cNvPicPr>
            <a:picLocks noChangeAspect="1"/>
          </p:cNvPicPr>
          <p:nvPr/>
        </p:nvPicPr>
        <p:blipFill>
          <a:blip r:embed="rId4"/>
          <a:stretch>
            <a:fillRect/>
          </a:stretch>
        </p:blipFill>
        <p:spPr>
          <a:xfrm>
            <a:off x="948690" y="1839000"/>
            <a:ext cx="5434983" cy="3928512"/>
          </a:xfrm>
          <a:prstGeom prst="rect">
            <a:avLst/>
          </a:prstGeom>
        </p:spPr>
      </p:pic>
    </p:spTree>
    <p:extLst>
      <p:ext uri="{BB962C8B-B14F-4D97-AF65-F5344CB8AC3E}">
        <p14:creationId xmlns:p14="http://schemas.microsoft.com/office/powerpoint/2010/main" val="2362189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a:xfrm>
            <a:off x="442912" y="442905"/>
            <a:ext cx="11306175" cy="1001983"/>
          </a:xfrm>
        </p:spPr>
        <p:txBody>
          <a:bodyPr/>
          <a:lstStyle/>
          <a:p>
            <a:r>
              <a:rPr lang="en-US"/>
              <a:t>What do ice cores measure?</a:t>
            </a:r>
          </a:p>
        </p:txBody>
      </p:sp>
      <p:pic>
        <p:nvPicPr>
          <p:cNvPr id="7" name="Picture 6" descr="5712738856_b1141605ed_b.jpg">
            <a:extLst>
              <a:ext uri="{FF2B5EF4-FFF2-40B4-BE49-F238E27FC236}">
                <a16:creationId xmlns:a16="http://schemas.microsoft.com/office/drawing/2014/main" id="{D163F7CA-69E9-3C4F-B19B-7102CBC00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024" y="1512582"/>
            <a:ext cx="9179949" cy="2294987"/>
          </a:xfrm>
          <a:prstGeom prst="rect">
            <a:avLst/>
          </a:prstGeom>
        </p:spPr>
      </p:pic>
      <p:pic>
        <p:nvPicPr>
          <p:cNvPr id="8" name="Picture 7" descr="A picture containing outdoor, mountain, water, people&#10;&#10;Description automatically generated">
            <a:extLst>
              <a:ext uri="{FF2B5EF4-FFF2-40B4-BE49-F238E27FC236}">
                <a16:creationId xmlns:a16="http://schemas.microsoft.com/office/drawing/2014/main" id="{182205CF-79B8-6D41-890F-82A224D98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11" y="4072184"/>
            <a:ext cx="3656592" cy="2294987"/>
          </a:xfrm>
          <a:prstGeom prst="rect">
            <a:avLst/>
          </a:prstGeom>
        </p:spPr>
      </p:pic>
      <p:sp>
        <p:nvSpPr>
          <p:cNvPr id="10" name="Rounded Rectangle 9">
            <a:extLst>
              <a:ext uri="{FF2B5EF4-FFF2-40B4-BE49-F238E27FC236}">
                <a16:creationId xmlns:a16="http://schemas.microsoft.com/office/drawing/2014/main" id="{0332250F-30C6-5E4E-9323-D508C4E32F07}"/>
              </a:ext>
            </a:extLst>
          </p:cNvPr>
          <p:cNvSpPr/>
          <p:nvPr/>
        </p:nvSpPr>
        <p:spPr>
          <a:xfrm>
            <a:off x="6305691" y="4166561"/>
            <a:ext cx="3600398" cy="210623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cs typeface="Museo Sans 500"/>
              </a:rPr>
              <a:t>Ice cores reveal historic levels of CO</a:t>
            </a:r>
            <a:r>
              <a:rPr lang="en-GB" sz="2400" b="1" baseline="-25000">
                <a:solidFill>
                  <a:srgbClr val="053663"/>
                </a:solidFill>
                <a:cs typeface="Museo Sans 500"/>
              </a:rPr>
              <a:t>2</a:t>
            </a:r>
          </a:p>
        </p:txBody>
      </p:sp>
    </p:spTree>
    <p:extLst>
      <p:ext uri="{BB962C8B-B14F-4D97-AF65-F5344CB8AC3E}">
        <p14:creationId xmlns:p14="http://schemas.microsoft.com/office/powerpoint/2010/main" val="393382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BBA1F2-9887-4888-ADB6-A27729305B4F}"/>
              </a:ext>
            </a:extLst>
          </p:cNvPr>
          <p:cNvPicPr>
            <a:picLocks noChangeAspect="1"/>
          </p:cNvPicPr>
          <p:nvPr/>
        </p:nvPicPr>
        <p:blipFill>
          <a:blip r:embed="rId3"/>
          <a:stretch>
            <a:fillRect/>
          </a:stretch>
        </p:blipFill>
        <p:spPr>
          <a:xfrm>
            <a:off x="1333500" y="698693"/>
            <a:ext cx="8862060" cy="5902132"/>
          </a:xfrm>
          <a:prstGeom prst="rect">
            <a:avLst/>
          </a:prstGeom>
        </p:spPr>
      </p:pic>
      <p:sp>
        <p:nvSpPr>
          <p:cNvPr id="10" name="TextBox 9">
            <a:extLst>
              <a:ext uri="{FF2B5EF4-FFF2-40B4-BE49-F238E27FC236}">
                <a16:creationId xmlns:a16="http://schemas.microsoft.com/office/drawing/2014/main" id="{C01266FD-F319-4A66-B15F-43D397676C30}"/>
              </a:ext>
            </a:extLst>
          </p:cNvPr>
          <p:cNvSpPr txBox="1"/>
          <p:nvPr/>
        </p:nvSpPr>
        <p:spPr>
          <a:xfrm>
            <a:off x="8766810" y="1192649"/>
            <a:ext cx="3040381" cy="369332"/>
          </a:xfrm>
          <a:prstGeom prst="rect">
            <a:avLst/>
          </a:prstGeom>
          <a:noFill/>
        </p:spPr>
        <p:txBody>
          <a:bodyPr wrap="square">
            <a:spAutoFit/>
          </a:bodyPr>
          <a:lstStyle/>
          <a:p>
            <a:r>
              <a:rPr lang="en-GB" b="1">
                <a:solidFill>
                  <a:srgbClr val="E5005B"/>
                </a:solidFill>
              </a:rPr>
              <a:t>2020 average: 413.94 ppm</a:t>
            </a:r>
          </a:p>
        </p:txBody>
      </p:sp>
    </p:spTree>
    <p:extLst>
      <p:ext uri="{BB962C8B-B14F-4D97-AF65-F5344CB8AC3E}">
        <p14:creationId xmlns:p14="http://schemas.microsoft.com/office/powerpoint/2010/main" val="182791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5EA5A0-C296-41DE-8FCA-2AB13A316DF7}"/>
              </a:ext>
            </a:extLst>
          </p:cNvPr>
          <p:cNvSpPr>
            <a:spLocks noGrp="1"/>
          </p:cNvSpPr>
          <p:nvPr>
            <p:ph type="title"/>
          </p:nvPr>
        </p:nvSpPr>
        <p:spPr>
          <a:xfrm>
            <a:off x="337151" y="528520"/>
            <a:ext cx="11306175" cy="1001983"/>
          </a:xfrm>
        </p:spPr>
        <p:txBody>
          <a:bodyPr>
            <a:normAutofit fontScale="90000"/>
          </a:bodyPr>
          <a:lstStyle/>
          <a:p>
            <a:r>
              <a:rPr lang="en-GB" b="1">
                <a:latin typeface="Museo Sans 500"/>
                <a:cs typeface="Museo Sans 500"/>
              </a:rPr>
              <a:t>Natural v anthropogenic </a:t>
            </a:r>
            <a:r>
              <a:rPr lang="en-GB">
                <a:latin typeface="Museo Sans 500"/>
                <a:cs typeface="Museo Sans 500"/>
              </a:rPr>
              <a:t>(man-made) </a:t>
            </a:r>
            <a:r>
              <a:rPr lang="en-GB" b="1">
                <a:latin typeface="Museo Sans 500"/>
                <a:cs typeface="Museo Sans 500"/>
              </a:rPr>
              <a:t>climate change </a:t>
            </a:r>
            <a:endParaRPr lang="en-GB"/>
          </a:p>
        </p:txBody>
      </p:sp>
      <p:sp>
        <p:nvSpPr>
          <p:cNvPr id="5" name="TextBox 4">
            <a:extLst>
              <a:ext uri="{FF2B5EF4-FFF2-40B4-BE49-F238E27FC236}">
                <a16:creationId xmlns:a16="http://schemas.microsoft.com/office/drawing/2014/main" id="{8050C3F4-C8A9-4530-A900-E67A877DF506}"/>
              </a:ext>
            </a:extLst>
          </p:cNvPr>
          <p:cNvSpPr txBox="1"/>
          <p:nvPr/>
        </p:nvSpPr>
        <p:spPr>
          <a:xfrm>
            <a:off x="451193" y="1773783"/>
            <a:ext cx="11425269" cy="913199"/>
          </a:xfrm>
          <a:prstGeom prst="rect">
            <a:avLst/>
          </a:prstGeom>
          <a:noFill/>
        </p:spPr>
        <p:txBody>
          <a:bodyPr wrap="square" rtlCol="0">
            <a:spAutoFit/>
          </a:bodyPr>
          <a:lstStyle/>
          <a:p>
            <a:r>
              <a:rPr lang="en-GB" sz="2667">
                <a:latin typeface="Calibri" panose="020F0502020204030204" pitchFamily="34" charset="0"/>
                <a:cs typeface="Calibri" panose="020F0502020204030204" pitchFamily="34" charset="0"/>
              </a:rPr>
              <a:t>The causes of climate change can be considered in two broad categories: </a:t>
            </a:r>
            <a:r>
              <a:rPr lang="en-GB" sz="2667" u="sng">
                <a:latin typeface="Calibri" panose="020F0502020204030204" pitchFamily="34" charset="0"/>
                <a:cs typeface="Calibri" panose="020F0502020204030204" pitchFamily="34" charset="0"/>
              </a:rPr>
              <a:t>natural causes</a:t>
            </a:r>
            <a:r>
              <a:rPr lang="en-GB" sz="2667">
                <a:latin typeface="Calibri" panose="020F0502020204030204" pitchFamily="34" charset="0"/>
                <a:cs typeface="Calibri" panose="020F0502020204030204" pitchFamily="34" charset="0"/>
              </a:rPr>
              <a:t> and </a:t>
            </a:r>
            <a:r>
              <a:rPr lang="en-GB" sz="2667" u="sng">
                <a:latin typeface="Calibri" panose="020F0502020204030204" pitchFamily="34" charset="0"/>
                <a:cs typeface="Calibri" panose="020F0502020204030204" pitchFamily="34" charset="0"/>
              </a:rPr>
              <a:t>anthropogenic causes</a:t>
            </a:r>
            <a:r>
              <a:rPr lang="en-GB" sz="2667">
                <a:latin typeface="Calibri" panose="020F0502020204030204" pitchFamily="34" charset="0"/>
                <a:cs typeface="Calibri" panose="020F0502020204030204" pitchFamily="34" charset="0"/>
              </a:rPr>
              <a:t>. </a:t>
            </a:r>
          </a:p>
        </p:txBody>
      </p:sp>
      <p:pic>
        <p:nvPicPr>
          <p:cNvPr id="6" name="Picture 2" descr="Volcano PNG Images, Free Transparent Volcano Download - KindPNG">
            <a:extLst>
              <a:ext uri="{FF2B5EF4-FFF2-40B4-BE49-F238E27FC236}">
                <a16:creationId xmlns:a16="http://schemas.microsoft.com/office/drawing/2014/main" id="{432A9C92-25DA-43E1-B2DE-796105A8F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26" y="2897026"/>
            <a:ext cx="2140624" cy="19718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F3375A6-780A-4032-824B-8FBDFCED321C}"/>
              </a:ext>
            </a:extLst>
          </p:cNvPr>
          <p:cNvSpPr/>
          <p:nvPr/>
        </p:nvSpPr>
        <p:spPr>
          <a:xfrm>
            <a:off x="2607673" y="2916775"/>
            <a:ext cx="8121795" cy="1323632"/>
          </a:xfrm>
          <a:prstGeom prst="rect">
            <a:avLst/>
          </a:prstGeom>
          <a:ln>
            <a:solidFill>
              <a:schemeClr val="bg2"/>
            </a:solidFill>
          </a:ln>
        </p:spPr>
        <p:txBody>
          <a:bodyPr wrap="square">
            <a:spAutoFit/>
          </a:bodyPr>
          <a:lstStyle/>
          <a:p>
            <a:r>
              <a:rPr lang="en-GB" sz="2667">
                <a:latin typeface="Calibri" panose="020F0502020204030204" pitchFamily="34" charset="0"/>
                <a:cs typeface="Calibri" panose="020F0502020204030204" pitchFamily="34" charset="0"/>
              </a:rPr>
              <a:t>Natural causes refer to natural phenomena that are not related to human activity which cause climate change, including volcanic and solar activity</a:t>
            </a:r>
          </a:p>
        </p:txBody>
      </p:sp>
      <p:sp>
        <p:nvSpPr>
          <p:cNvPr id="8" name="Rectangle 7">
            <a:extLst>
              <a:ext uri="{FF2B5EF4-FFF2-40B4-BE49-F238E27FC236}">
                <a16:creationId xmlns:a16="http://schemas.microsoft.com/office/drawing/2014/main" id="{9E71E461-0D37-492E-BB7F-93B5ADDB04E8}"/>
              </a:ext>
            </a:extLst>
          </p:cNvPr>
          <p:cNvSpPr/>
          <p:nvPr/>
        </p:nvSpPr>
        <p:spPr>
          <a:xfrm>
            <a:off x="2558143" y="5438368"/>
            <a:ext cx="7489371" cy="913199"/>
          </a:xfrm>
          <a:prstGeom prst="rect">
            <a:avLst/>
          </a:prstGeom>
          <a:ln>
            <a:solidFill>
              <a:schemeClr val="bg2"/>
            </a:solidFill>
          </a:ln>
        </p:spPr>
        <p:txBody>
          <a:bodyPr wrap="square">
            <a:spAutoFit/>
          </a:bodyPr>
          <a:lstStyle/>
          <a:p>
            <a:r>
              <a:rPr lang="en-GB" sz="2667">
                <a:latin typeface="Calibri" panose="020F0502020204030204" pitchFamily="34" charset="0"/>
                <a:cs typeface="Calibri" panose="020F0502020204030204" pitchFamily="34" charset="0"/>
              </a:rPr>
              <a:t>Anthropogenic causes refer to human activities that cause climate change</a:t>
            </a:r>
          </a:p>
        </p:txBody>
      </p:sp>
      <p:pic>
        <p:nvPicPr>
          <p:cNvPr id="9" name="Picture 6" descr="Download Airplane Animation Aircraft Plane Cartoon Free Download PNG HQ HQ  PNG Image | FreePNGImg">
            <a:extLst>
              <a:ext uri="{FF2B5EF4-FFF2-40B4-BE49-F238E27FC236}">
                <a16:creationId xmlns:a16="http://schemas.microsoft.com/office/drawing/2014/main" id="{B9C6E7F6-66C6-4B81-8A81-63BA75B6675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660" b="13152"/>
          <a:stretch/>
        </p:blipFill>
        <p:spPr bwMode="auto">
          <a:xfrm>
            <a:off x="8764163" y="4062777"/>
            <a:ext cx="2908829" cy="180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9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3FC88C-FA69-4B3D-9E20-64691E83525A}"/>
              </a:ext>
            </a:extLst>
          </p:cNvPr>
          <p:cNvSpPr>
            <a:spLocks noGrp="1"/>
          </p:cNvSpPr>
          <p:nvPr>
            <p:ph type="title"/>
          </p:nvPr>
        </p:nvSpPr>
        <p:spPr>
          <a:xfrm>
            <a:off x="442913" y="464833"/>
            <a:ext cx="11306175" cy="1001983"/>
          </a:xfrm>
        </p:spPr>
        <p:txBody>
          <a:bodyPr/>
          <a:lstStyle/>
          <a:p>
            <a:r>
              <a:rPr lang="en-GB">
                <a:latin typeface="Calibri" panose="020F0502020204030204" pitchFamily="34" charset="0"/>
                <a:cs typeface="Calibri" panose="020F0502020204030204" pitchFamily="34" charset="0"/>
              </a:rPr>
              <a:t>Natural or Anthropogenic?</a:t>
            </a:r>
          </a:p>
        </p:txBody>
      </p:sp>
      <p:sp>
        <p:nvSpPr>
          <p:cNvPr id="5" name="Rounded Rectangle 11">
            <a:extLst>
              <a:ext uri="{FF2B5EF4-FFF2-40B4-BE49-F238E27FC236}">
                <a16:creationId xmlns:a16="http://schemas.microsoft.com/office/drawing/2014/main" id="{DB87B6A2-5B3D-4812-9008-A4D7723C151D}"/>
              </a:ext>
            </a:extLst>
          </p:cNvPr>
          <p:cNvSpPr/>
          <p:nvPr/>
        </p:nvSpPr>
        <p:spPr>
          <a:xfrm>
            <a:off x="3414425" y="1532883"/>
            <a:ext cx="2670972"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67">
                <a:solidFill>
                  <a:srgbClr val="053663"/>
                </a:solidFill>
                <a:latin typeface="Calibri" panose="020F0502020204030204" pitchFamily="34" charset="0"/>
                <a:cs typeface="Calibri" panose="020F0502020204030204" pitchFamily="34" charset="0"/>
              </a:rPr>
              <a:t>Burning gas to generate energy</a:t>
            </a:r>
          </a:p>
        </p:txBody>
      </p:sp>
      <p:sp>
        <p:nvSpPr>
          <p:cNvPr id="6" name="Rounded Rectangle 14">
            <a:extLst>
              <a:ext uri="{FF2B5EF4-FFF2-40B4-BE49-F238E27FC236}">
                <a16:creationId xmlns:a16="http://schemas.microsoft.com/office/drawing/2014/main" id="{4DC9BECE-73C3-42C2-844A-3B2D5AA72868}"/>
              </a:ext>
            </a:extLst>
          </p:cNvPr>
          <p:cNvSpPr/>
          <p:nvPr/>
        </p:nvSpPr>
        <p:spPr>
          <a:xfrm>
            <a:off x="651757" y="3112649"/>
            <a:ext cx="2496279"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667">
                <a:solidFill>
                  <a:srgbClr val="053663"/>
                </a:solidFill>
                <a:latin typeface="Calibri" panose="020F0502020204030204" pitchFamily="34" charset="0"/>
                <a:cs typeface="Calibri" panose="020F0502020204030204" pitchFamily="34" charset="0"/>
              </a:rPr>
              <a:t>Using aerosols</a:t>
            </a:r>
          </a:p>
        </p:txBody>
      </p:sp>
      <p:sp>
        <p:nvSpPr>
          <p:cNvPr id="7" name="Rounded Rectangle 15">
            <a:extLst>
              <a:ext uri="{FF2B5EF4-FFF2-40B4-BE49-F238E27FC236}">
                <a16:creationId xmlns:a16="http://schemas.microsoft.com/office/drawing/2014/main" id="{137D7378-C81B-411C-AF8C-F3BB4F57C19F}"/>
              </a:ext>
            </a:extLst>
          </p:cNvPr>
          <p:cNvSpPr/>
          <p:nvPr/>
        </p:nvSpPr>
        <p:spPr>
          <a:xfrm>
            <a:off x="9198338" y="5146080"/>
            <a:ext cx="2341900"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667">
                <a:solidFill>
                  <a:srgbClr val="053663"/>
                </a:solidFill>
                <a:latin typeface="Calibri" panose="020F0502020204030204" pitchFamily="34" charset="0"/>
                <a:cs typeface="Calibri" panose="020F0502020204030204" pitchFamily="34" charset="0"/>
              </a:rPr>
              <a:t>Volcanic eruptions</a:t>
            </a:r>
          </a:p>
        </p:txBody>
      </p:sp>
      <p:sp>
        <p:nvSpPr>
          <p:cNvPr id="8" name="Rounded Rectangle 17">
            <a:extLst>
              <a:ext uri="{FF2B5EF4-FFF2-40B4-BE49-F238E27FC236}">
                <a16:creationId xmlns:a16="http://schemas.microsoft.com/office/drawing/2014/main" id="{B71FFB36-D2EB-409A-8609-D3020FAB8D56}"/>
              </a:ext>
            </a:extLst>
          </p:cNvPr>
          <p:cNvSpPr/>
          <p:nvPr/>
        </p:nvSpPr>
        <p:spPr>
          <a:xfrm>
            <a:off x="651760" y="4630738"/>
            <a:ext cx="2496276"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a:solidFill>
                  <a:srgbClr val="053663"/>
                </a:solidFill>
                <a:latin typeface="Calibri" panose="020F0502020204030204" pitchFamily="34" charset="0"/>
                <a:cs typeface="Calibri" panose="020F0502020204030204" pitchFamily="34" charset="0"/>
              </a:rPr>
              <a:t>Driving petrol/ diesel vehicles</a:t>
            </a:r>
          </a:p>
        </p:txBody>
      </p:sp>
      <p:sp>
        <p:nvSpPr>
          <p:cNvPr id="9" name="Rounded Rectangle 18">
            <a:extLst>
              <a:ext uri="{FF2B5EF4-FFF2-40B4-BE49-F238E27FC236}">
                <a16:creationId xmlns:a16="http://schemas.microsoft.com/office/drawing/2014/main" id="{E2DD8FBC-0785-4DDC-9CAF-B55A9893692C}"/>
              </a:ext>
            </a:extLst>
          </p:cNvPr>
          <p:cNvSpPr/>
          <p:nvPr/>
        </p:nvSpPr>
        <p:spPr>
          <a:xfrm>
            <a:off x="9198338" y="1523527"/>
            <a:ext cx="2341901" cy="10574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600">
                <a:solidFill>
                  <a:srgbClr val="053663"/>
                </a:solidFill>
                <a:latin typeface="Calibri" panose="020F0502020204030204" pitchFamily="34" charset="0"/>
                <a:cs typeface="Calibri" panose="020F0502020204030204" pitchFamily="34" charset="0"/>
              </a:rPr>
              <a:t>Deforestation</a:t>
            </a:r>
          </a:p>
        </p:txBody>
      </p:sp>
      <p:sp>
        <p:nvSpPr>
          <p:cNvPr id="10" name="Rounded Rectangle 5">
            <a:extLst>
              <a:ext uri="{FF2B5EF4-FFF2-40B4-BE49-F238E27FC236}">
                <a16:creationId xmlns:a16="http://schemas.microsoft.com/office/drawing/2014/main" id="{935C2585-E277-4FB9-83AD-31778B35927B}"/>
              </a:ext>
            </a:extLst>
          </p:cNvPr>
          <p:cNvSpPr/>
          <p:nvPr/>
        </p:nvSpPr>
        <p:spPr>
          <a:xfrm>
            <a:off x="3996203" y="2928239"/>
            <a:ext cx="4199595" cy="1898896"/>
          </a:xfrm>
          <a:prstGeom prst="cloud">
            <a:avLst/>
          </a:prstGeom>
          <a:ln>
            <a:solidFill>
              <a:srgbClr val="6F2C9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4000" b="1">
              <a:solidFill>
                <a:srgbClr val="053663"/>
              </a:solidFill>
              <a:latin typeface="Calibri" panose="020F0502020204030204" pitchFamily="34" charset="0"/>
              <a:cs typeface="Calibri" panose="020F0502020204030204" pitchFamily="34" charset="0"/>
            </a:endParaRPr>
          </a:p>
        </p:txBody>
      </p:sp>
      <p:sp>
        <p:nvSpPr>
          <p:cNvPr id="11" name="Rounded Rectangle 6">
            <a:extLst>
              <a:ext uri="{FF2B5EF4-FFF2-40B4-BE49-F238E27FC236}">
                <a16:creationId xmlns:a16="http://schemas.microsoft.com/office/drawing/2014/main" id="{8FEE96D3-5C5E-414C-97D8-B1F02566ACCB}"/>
              </a:ext>
            </a:extLst>
          </p:cNvPr>
          <p:cNvSpPr/>
          <p:nvPr/>
        </p:nvSpPr>
        <p:spPr>
          <a:xfrm>
            <a:off x="586417" y="1532978"/>
            <a:ext cx="2496277"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667">
                <a:solidFill>
                  <a:srgbClr val="053663"/>
                </a:solidFill>
                <a:latin typeface="Calibri" panose="020F0502020204030204" pitchFamily="34" charset="0"/>
                <a:cs typeface="Calibri" panose="020F0502020204030204" pitchFamily="34" charset="0"/>
              </a:rPr>
              <a:t>Changes to Earth’s orbit</a:t>
            </a:r>
          </a:p>
        </p:txBody>
      </p:sp>
      <p:sp>
        <p:nvSpPr>
          <p:cNvPr id="12" name="Rounded Rectangle 8">
            <a:extLst>
              <a:ext uri="{FF2B5EF4-FFF2-40B4-BE49-F238E27FC236}">
                <a16:creationId xmlns:a16="http://schemas.microsoft.com/office/drawing/2014/main" id="{36A3538A-31C0-4533-9ABC-B8944372391B}"/>
              </a:ext>
            </a:extLst>
          </p:cNvPr>
          <p:cNvSpPr/>
          <p:nvPr/>
        </p:nvSpPr>
        <p:spPr>
          <a:xfrm>
            <a:off x="3572401" y="5146080"/>
            <a:ext cx="2407915"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667">
                <a:solidFill>
                  <a:srgbClr val="053663"/>
                </a:solidFill>
                <a:latin typeface="Calibri" panose="020F0502020204030204" pitchFamily="34" charset="0"/>
                <a:cs typeface="Calibri" panose="020F0502020204030204" pitchFamily="34" charset="0"/>
              </a:rPr>
              <a:t>The aviation industry</a:t>
            </a:r>
          </a:p>
        </p:txBody>
      </p:sp>
      <p:sp>
        <p:nvSpPr>
          <p:cNvPr id="13" name="Rounded Rectangle 10">
            <a:extLst>
              <a:ext uri="{FF2B5EF4-FFF2-40B4-BE49-F238E27FC236}">
                <a16:creationId xmlns:a16="http://schemas.microsoft.com/office/drawing/2014/main" id="{0877FE3A-1F31-4437-A75A-9CD8572865E0}"/>
              </a:ext>
            </a:extLst>
          </p:cNvPr>
          <p:cNvSpPr/>
          <p:nvPr/>
        </p:nvSpPr>
        <p:spPr>
          <a:xfrm>
            <a:off x="6417128" y="1532883"/>
            <a:ext cx="2271161" cy="10574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667">
                <a:solidFill>
                  <a:srgbClr val="053663"/>
                </a:solidFill>
                <a:latin typeface="Calibri" panose="020F0502020204030204" pitchFamily="34" charset="0"/>
                <a:cs typeface="Calibri" panose="020F0502020204030204" pitchFamily="34" charset="0"/>
              </a:rPr>
              <a:t>Intensive agriculture</a:t>
            </a:r>
          </a:p>
        </p:txBody>
      </p:sp>
      <p:sp>
        <p:nvSpPr>
          <p:cNvPr id="14" name="Rounded Rectangle 16">
            <a:extLst>
              <a:ext uri="{FF2B5EF4-FFF2-40B4-BE49-F238E27FC236}">
                <a16:creationId xmlns:a16="http://schemas.microsoft.com/office/drawing/2014/main" id="{1EA01BA7-853E-4B25-A9B6-C5799A3C9F1A}"/>
              </a:ext>
            </a:extLst>
          </p:cNvPr>
          <p:cNvSpPr/>
          <p:nvPr/>
        </p:nvSpPr>
        <p:spPr>
          <a:xfrm>
            <a:off x="6417127" y="5146080"/>
            <a:ext cx="2519069"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a:solidFill>
                  <a:srgbClr val="053663"/>
                </a:solidFill>
                <a:latin typeface="Calibri" panose="020F0502020204030204" pitchFamily="34" charset="0"/>
                <a:cs typeface="Calibri" panose="020F0502020204030204" pitchFamily="34" charset="0"/>
              </a:rPr>
              <a:t>Sending waste to landfill</a:t>
            </a:r>
          </a:p>
        </p:txBody>
      </p:sp>
      <p:sp>
        <p:nvSpPr>
          <p:cNvPr id="15" name="Rounded Rectangle 19">
            <a:extLst>
              <a:ext uri="{FF2B5EF4-FFF2-40B4-BE49-F238E27FC236}">
                <a16:creationId xmlns:a16="http://schemas.microsoft.com/office/drawing/2014/main" id="{BAF72E63-DE89-4DD4-9ADB-FE07B643FA07}"/>
              </a:ext>
            </a:extLst>
          </p:cNvPr>
          <p:cNvSpPr/>
          <p:nvPr/>
        </p:nvSpPr>
        <p:spPr>
          <a:xfrm>
            <a:off x="9198338" y="3391397"/>
            <a:ext cx="2341900"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667">
                <a:solidFill>
                  <a:srgbClr val="053663"/>
                </a:solidFill>
                <a:latin typeface="Calibri" panose="020F0502020204030204" pitchFamily="34" charset="0"/>
                <a:cs typeface="Calibri" panose="020F0502020204030204" pitchFamily="34" charset="0"/>
              </a:rPr>
              <a:t>Solar flares</a:t>
            </a:r>
          </a:p>
        </p:txBody>
      </p:sp>
      <p:sp>
        <p:nvSpPr>
          <p:cNvPr id="16" name="TextBox 15">
            <a:extLst>
              <a:ext uri="{FF2B5EF4-FFF2-40B4-BE49-F238E27FC236}">
                <a16:creationId xmlns:a16="http://schemas.microsoft.com/office/drawing/2014/main" id="{2DC9022F-9F61-4EB5-9D69-50CE655FA4D1}"/>
              </a:ext>
            </a:extLst>
          </p:cNvPr>
          <p:cNvSpPr txBox="1"/>
          <p:nvPr/>
        </p:nvSpPr>
        <p:spPr>
          <a:xfrm>
            <a:off x="4259932" y="3598235"/>
            <a:ext cx="3672137" cy="502766"/>
          </a:xfrm>
          <a:prstGeom prst="rect">
            <a:avLst/>
          </a:prstGeom>
          <a:noFill/>
        </p:spPr>
        <p:txBody>
          <a:bodyPr wrap="square" rtlCol="0" anchor="ctr">
            <a:spAutoFit/>
          </a:bodyPr>
          <a:lstStyle/>
          <a:p>
            <a:pPr algn="ctr"/>
            <a:r>
              <a:rPr lang="en-GB" sz="2667" kern="0">
                <a:latin typeface="Calibri" panose="020F0502020204030204" pitchFamily="34" charset="0"/>
                <a:cs typeface="Calibri" panose="020F0502020204030204" pitchFamily="34" charset="0"/>
              </a:rPr>
              <a:t>Causes of climate change</a:t>
            </a:r>
          </a:p>
        </p:txBody>
      </p:sp>
    </p:spTree>
    <p:extLst>
      <p:ext uri="{BB962C8B-B14F-4D97-AF65-F5344CB8AC3E}">
        <p14:creationId xmlns:p14="http://schemas.microsoft.com/office/powerpoint/2010/main" val="35318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15"/>
                                        </p:tgtEl>
                                        <p:attrNameLst>
                                          <p:attrName>style.color</p:attrName>
                                        </p:attrNameLst>
                                      </p:cBhvr>
                                      <p:to>
                                        <p:clrVal>
                                          <a:srgbClr val="20A002"/>
                                        </p:clrVal>
                                      </p:to>
                                    </p:set>
                                  </p:childTnLst>
                                </p:cTn>
                              </p:par>
                              <p:par>
                                <p:cTn id="7" presetID="3" presetClass="emph" presetSubtype="1" grpId="0" nodeType="withEffect">
                                  <p:stCondLst>
                                    <p:cond delay="0"/>
                                  </p:stCondLst>
                                  <p:childTnLst>
                                    <p:set>
                                      <p:cBhvr override="childStyle">
                                        <p:cTn id="8" dur="indefinite"/>
                                        <p:tgtEl>
                                          <p:spTgt spid="7"/>
                                        </p:tgtEl>
                                        <p:attrNameLst>
                                          <p:attrName>style.color</p:attrName>
                                        </p:attrNameLst>
                                      </p:cBhvr>
                                      <p:to>
                                        <p:clrVal>
                                          <a:srgbClr val="20A002"/>
                                        </p:clrVal>
                                      </p:to>
                                    </p:set>
                                  </p:childTnLst>
                                </p:cTn>
                              </p:par>
                              <p:par>
                                <p:cTn id="9" presetID="3" presetClass="emph" presetSubtype="1" grpId="0" nodeType="withEffect">
                                  <p:stCondLst>
                                    <p:cond delay="0"/>
                                  </p:stCondLst>
                                  <p:childTnLst>
                                    <p:set>
                                      <p:cBhvr override="childStyle">
                                        <p:cTn id="10" dur="indefinite"/>
                                        <p:tgtEl>
                                          <p:spTgt spid="11"/>
                                        </p:tgtEl>
                                        <p:attrNameLst>
                                          <p:attrName>style.color</p:attrName>
                                        </p:attrNameLst>
                                      </p:cBhvr>
                                      <p:to>
                                        <p:clrVal>
                                          <a:srgbClr val="20A002"/>
                                        </p:clrVal>
                                      </p:to>
                                    </p:set>
                                  </p:childTnLst>
                                </p:cTn>
                              </p:par>
                              <p:par>
                                <p:cTn id="11" presetID="30" presetClass="emph" presetSubtype="0" fill="hold" grpId="0" nodeType="withEffect">
                                  <p:stCondLst>
                                    <p:cond delay="0"/>
                                  </p:stCondLst>
                                  <p:childTnLst>
                                    <p:animClr clrSpc="hsl" dir="cw">
                                      <p:cBhvr override="childStyle">
                                        <p:cTn id="12" dur="500" fill="hold"/>
                                        <p:tgtEl>
                                          <p:spTgt spid="5"/>
                                        </p:tgtEl>
                                        <p:attrNameLst>
                                          <p:attrName>style.color</p:attrName>
                                        </p:attrNameLst>
                                      </p:cBhvr>
                                      <p:by>
                                        <p:hsl h="0" s="12549" l="25098"/>
                                      </p:by>
                                    </p:animClr>
                                    <p:animClr clrSpc="hsl" dir="cw">
                                      <p:cBhvr>
                                        <p:cTn id="13" dur="500" fill="hold"/>
                                        <p:tgtEl>
                                          <p:spTgt spid="5"/>
                                        </p:tgtEl>
                                        <p:attrNameLst>
                                          <p:attrName>fillcolor</p:attrName>
                                        </p:attrNameLst>
                                      </p:cBhvr>
                                      <p:by>
                                        <p:hsl h="0" s="12549" l="25098"/>
                                      </p:by>
                                    </p:animClr>
                                    <p:animClr clrSpc="hsl" dir="cw">
                                      <p:cBhvr>
                                        <p:cTn id="14" dur="500" fill="hold"/>
                                        <p:tgtEl>
                                          <p:spTgt spid="5"/>
                                        </p:tgtEl>
                                        <p:attrNameLst>
                                          <p:attrName>stroke.color</p:attrName>
                                        </p:attrNameLst>
                                      </p:cBhvr>
                                      <p:by>
                                        <p:hsl h="0" s="12549" l="25098"/>
                                      </p:by>
                                    </p:animClr>
                                    <p:set>
                                      <p:cBhvr>
                                        <p:cTn id="15" dur="500" fill="hold"/>
                                        <p:tgtEl>
                                          <p:spTgt spid="5"/>
                                        </p:tgtEl>
                                        <p:attrNameLst>
                                          <p:attrName>fill.type</p:attrName>
                                        </p:attrNameLst>
                                      </p:cBhvr>
                                      <p:to>
                                        <p:strVal val="solid"/>
                                      </p:to>
                                    </p:set>
                                  </p:childTnLst>
                                </p:cTn>
                              </p:par>
                              <p:par>
                                <p:cTn id="16" presetID="30" presetClass="emph" presetSubtype="0" fill="hold" grpId="0" nodeType="withEffect">
                                  <p:stCondLst>
                                    <p:cond delay="0"/>
                                  </p:stCondLst>
                                  <p:childTnLst>
                                    <p:animClr clrSpc="hsl" dir="cw">
                                      <p:cBhvr override="childStyle">
                                        <p:cTn id="17" dur="500" fill="hold"/>
                                        <p:tgtEl>
                                          <p:spTgt spid="6"/>
                                        </p:tgtEl>
                                        <p:attrNameLst>
                                          <p:attrName>style.color</p:attrName>
                                        </p:attrNameLst>
                                      </p:cBhvr>
                                      <p:by>
                                        <p:hsl h="0" s="12549" l="25098"/>
                                      </p:by>
                                    </p:animClr>
                                    <p:animClr clrSpc="hsl" dir="cw">
                                      <p:cBhvr>
                                        <p:cTn id="18" dur="500" fill="hold"/>
                                        <p:tgtEl>
                                          <p:spTgt spid="6"/>
                                        </p:tgtEl>
                                        <p:attrNameLst>
                                          <p:attrName>fillcolor</p:attrName>
                                        </p:attrNameLst>
                                      </p:cBhvr>
                                      <p:by>
                                        <p:hsl h="0" s="12549" l="25098"/>
                                      </p:by>
                                    </p:animClr>
                                    <p:animClr clrSpc="hsl" dir="cw">
                                      <p:cBhvr>
                                        <p:cTn id="19" dur="500" fill="hold"/>
                                        <p:tgtEl>
                                          <p:spTgt spid="6"/>
                                        </p:tgtEl>
                                        <p:attrNameLst>
                                          <p:attrName>stroke.color</p:attrName>
                                        </p:attrNameLst>
                                      </p:cBhvr>
                                      <p:by>
                                        <p:hsl h="0" s="12549" l="25098"/>
                                      </p:by>
                                    </p:animClr>
                                    <p:set>
                                      <p:cBhvr>
                                        <p:cTn id="20" dur="500" fill="hold"/>
                                        <p:tgtEl>
                                          <p:spTgt spid="6"/>
                                        </p:tgtEl>
                                        <p:attrNameLst>
                                          <p:attrName>fill.type</p:attrName>
                                        </p:attrNameLst>
                                      </p:cBhvr>
                                      <p:to>
                                        <p:strVal val="solid"/>
                                      </p:to>
                                    </p:set>
                                  </p:childTnLst>
                                </p:cTn>
                              </p:par>
                              <p:par>
                                <p:cTn id="21" presetID="30" presetClass="emph" presetSubtype="0" fill="hold" grpId="0" nodeType="withEffect">
                                  <p:stCondLst>
                                    <p:cond delay="0"/>
                                  </p:stCondLst>
                                  <p:childTnLst>
                                    <p:animClr clrSpc="hsl" dir="cw">
                                      <p:cBhvr override="childStyle">
                                        <p:cTn id="22" dur="500" fill="hold"/>
                                        <p:tgtEl>
                                          <p:spTgt spid="8"/>
                                        </p:tgtEl>
                                        <p:attrNameLst>
                                          <p:attrName>style.color</p:attrName>
                                        </p:attrNameLst>
                                      </p:cBhvr>
                                      <p:by>
                                        <p:hsl h="0" s="12549" l="25098"/>
                                      </p:by>
                                    </p:animClr>
                                    <p:animClr clrSpc="hsl" dir="cw">
                                      <p:cBhvr>
                                        <p:cTn id="23" dur="500" fill="hold"/>
                                        <p:tgtEl>
                                          <p:spTgt spid="8"/>
                                        </p:tgtEl>
                                        <p:attrNameLst>
                                          <p:attrName>fillcolor</p:attrName>
                                        </p:attrNameLst>
                                      </p:cBhvr>
                                      <p:by>
                                        <p:hsl h="0" s="12549" l="25098"/>
                                      </p:by>
                                    </p:animClr>
                                    <p:animClr clrSpc="hsl" dir="cw">
                                      <p:cBhvr>
                                        <p:cTn id="24" dur="500" fill="hold"/>
                                        <p:tgtEl>
                                          <p:spTgt spid="8"/>
                                        </p:tgtEl>
                                        <p:attrNameLst>
                                          <p:attrName>stroke.color</p:attrName>
                                        </p:attrNameLst>
                                      </p:cBhvr>
                                      <p:by>
                                        <p:hsl h="0" s="12549" l="25098"/>
                                      </p:by>
                                    </p:animClr>
                                    <p:set>
                                      <p:cBhvr>
                                        <p:cTn id="25" dur="500" fill="hold"/>
                                        <p:tgtEl>
                                          <p:spTgt spid="8"/>
                                        </p:tgtEl>
                                        <p:attrNameLst>
                                          <p:attrName>fill.type</p:attrName>
                                        </p:attrNameLst>
                                      </p:cBhvr>
                                      <p:to>
                                        <p:strVal val="solid"/>
                                      </p:to>
                                    </p:set>
                                  </p:childTnLst>
                                </p:cTn>
                              </p:par>
                              <p:par>
                                <p:cTn id="26" presetID="30" presetClass="emph" presetSubtype="0" fill="hold" grpId="0" nodeType="withEffect">
                                  <p:stCondLst>
                                    <p:cond delay="0"/>
                                  </p:stCondLst>
                                  <p:childTnLst>
                                    <p:animClr clrSpc="hsl" dir="cw">
                                      <p:cBhvr override="childStyle">
                                        <p:cTn id="27" dur="500" fill="hold"/>
                                        <p:tgtEl>
                                          <p:spTgt spid="12"/>
                                        </p:tgtEl>
                                        <p:attrNameLst>
                                          <p:attrName>style.color</p:attrName>
                                        </p:attrNameLst>
                                      </p:cBhvr>
                                      <p:by>
                                        <p:hsl h="0" s="12549" l="25098"/>
                                      </p:by>
                                    </p:animClr>
                                    <p:animClr clrSpc="hsl" dir="cw">
                                      <p:cBhvr>
                                        <p:cTn id="28" dur="500" fill="hold"/>
                                        <p:tgtEl>
                                          <p:spTgt spid="12"/>
                                        </p:tgtEl>
                                        <p:attrNameLst>
                                          <p:attrName>fillcolor</p:attrName>
                                        </p:attrNameLst>
                                      </p:cBhvr>
                                      <p:by>
                                        <p:hsl h="0" s="12549" l="25098"/>
                                      </p:by>
                                    </p:animClr>
                                    <p:animClr clrSpc="hsl" dir="cw">
                                      <p:cBhvr>
                                        <p:cTn id="29" dur="500" fill="hold"/>
                                        <p:tgtEl>
                                          <p:spTgt spid="12"/>
                                        </p:tgtEl>
                                        <p:attrNameLst>
                                          <p:attrName>stroke.color</p:attrName>
                                        </p:attrNameLst>
                                      </p:cBhvr>
                                      <p:by>
                                        <p:hsl h="0" s="12549" l="25098"/>
                                      </p:by>
                                    </p:animClr>
                                    <p:set>
                                      <p:cBhvr>
                                        <p:cTn id="30" dur="500" fill="hold"/>
                                        <p:tgtEl>
                                          <p:spTgt spid="12"/>
                                        </p:tgtEl>
                                        <p:attrNameLst>
                                          <p:attrName>fill.type</p:attrName>
                                        </p:attrNameLst>
                                      </p:cBhvr>
                                      <p:to>
                                        <p:strVal val="solid"/>
                                      </p:to>
                                    </p:set>
                                  </p:childTnLst>
                                </p:cTn>
                              </p:par>
                              <p:par>
                                <p:cTn id="31" presetID="30" presetClass="emph" presetSubtype="0" fill="hold" grpId="0" nodeType="withEffect">
                                  <p:stCondLst>
                                    <p:cond delay="0"/>
                                  </p:stCondLst>
                                  <p:childTnLst>
                                    <p:animClr clrSpc="hsl" dir="cw">
                                      <p:cBhvr override="childStyle">
                                        <p:cTn id="32" dur="500" fill="hold"/>
                                        <p:tgtEl>
                                          <p:spTgt spid="14"/>
                                        </p:tgtEl>
                                        <p:attrNameLst>
                                          <p:attrName>style.color</p:attrName>
                                        </p:attrNameLst>
                                      </p:cBhvr>
                                      <p:by>
                                        <p:hsl h="0" s="12549" l="25098"/>
                                      </p:by>
                                    </p:animClr>
                                    <p:animClr clrSpc="hsl" dir="cw">
                                      <p:cBhvr>
                                        <p:cTn id="33" dur="500" fill="hold"/>
                                        <p:tgtEl>
                                          <p:spTgt spid="14"/>
                                        </p:tgtEl>
                                        <p:attrNameLst>
                                          <p:attrName>fillcolor</p:attrName>
                                        </p:attrNameLst>
                                      </p:cBhvr>
                                      <p:by>
                                        <p:hsl h="0" s="12549" l="25098"/>
                                      </p:by>
                                    </p:animClr>
                                    <p:animClr clrSpc="hsl" dir="cw">
                                      <p:cBhvr>
                                        <p:cTn id="34" dur="500" fill="hold"/>
                                        <p:tgtEl>
                                          <p:spTgt spid="14"/>
                                        </p:tgtEl>
                                        <p:attrNameLst>
                                          <p:attrName>stroke.color</p:attrName>
                                        </p:attrNameLst>
                                      </p:cBhvr>
                                      <p:by>
                                        <p:hsl h="0" s="12549" l="25098"/>
                                      </p:by>
                                    </p:animClr>
                                    <p:set>
                                      <p:cBhvr>
                                        <p:cTn id="35" dur="500" fill="hold"/>
                                        <p:tgtEl>
                                          <p:spTgt spid="14"/>
                                        </p:tgtEl>
                                        <p:attrNameLst>
                                          <p:attrName>fill.type</p:attrName>
                                        </p:attrNameLst>
                                      </p:cBhvr>
                                      <p:to>
                                        <p:strVal val="solid"/>
                                      </p:to>
                                    </p:set>
                                  </p:childTnLst>
                                </p:cTn>
                              </p:par>
                              <p:par>
                                <p:cTn id="36" presetID="30" presetClass="emph" presetSubtype="0" fill="hold" grpId="0" nodeType="withEffect">
                                  <p:stCondLst>
                                    <p:cond delay="0"/>
                                  </p:stCondLst>
                                  <p:childTnLst>
                                    <p:animClr clrSpc="hsl" dir="cw">
                                      <p:cBhvr override="childStyle">
                                        <p:cTn id="37" dur="500" fill="hold"/>
                                        <p:tgtEl>
                                          <p:spTgt spid="13"/>
                                        </p:tgtEl>
                                        <p:attrNameLst>
                                          <p:attrName>style.color</p:attrName>
                                        </p:attrNameLst>
                                      </p:cBhvr>
                                      <p:by>
                                        <p:hsl h="0" s="12549" l="25098"/>
                                      </p:by>
                                    </p:animClr>
                                    <p:animClr clrSpc="hsl" dir="cw">
                                      <p:cBhvr>
                                        <p:cTn id="38" dur="500" fill="hold"/>
                                        <p:tgtEl>
                                          <p:spTgt spid="13"/>
                                        </p:tgtEl>
                                        <p:attrNameLst>
                                          <p:attrName>fillcolor</p:attrName>
                                        </p:attrNameLst>
                                      </p:cBhvr>
                                      <p:by>
                                        <p:hsl h="0" s="12549" l="25098"/>
                                      </p:by>
                                    </p:animClr>
                                    <p:animClr clrSpc="hsl" dir="cw">
                                      <p:cBhvr>
                                        <p:cTn id="39" dur="500" fill="hold"/>
                                        <p:tgtEl>
                                          <p:spTgt spid="13"/>
                                        </p:tgtEl>
                                        <p:attrNameLst>
                                          <p:attrName>stroke.color</p:attrName>
                                        </p:attrNameLst>
                                      </p:cBhvr>
                                      <p:by>
                                        <p:hsl h="0" s="12549" l="25098"/>
                                      </p:by>
                                    </p:animClr>
                                    <p:set>
                                      <p:cBhvr>
                                        <p:cTn id="40" dur="500" fill="hold"/>
                                        <p:tgtEl>
                                          <p:spTgt spid="13"/>
                                        </p:tgtEl>
                                        <p:attrNameLst>
                                          <p:attrName>fill.type</p:attrName>
                                        </p:attrNameLst>
                                      </p:cBhvr>
                                      <p:to>
                                        <p:strVal val="solid"/>
                                      </p:to>
                                    </p:set>
                                  </p:childTnLst>
                                </p:cTn>
                              </p:par>
                              <p:par>
                                <p:cTn id="41" presetID="30" presetClass="emph" presetSubtype="0" fill="hold" grpId="0" nodeType="withEffect">
                                  <p:stCondLst>
                                    <p:cond delay="0"/>
                                  </p:stCondLst>
                                  <p:childTnLst>
                                    <p:animClr clrSpc="hsl" dir="cw">
                                      <p:cBhvr override="childStyle">
                                        <p:cTn id="42" dur="500" fill="hold"/>
                                        <p:tgtEl>
                                          <p:spTgt spid="9"/>
                                        </p:tgtEl>
                                        <p:attrNameLst>
                                          <p:attrName>style.color</p:attrName>
                                        </p:attrNameLst>
                                      </p:cBhvr>
                                      <p:by>
                                        <p:hsl h="0" s="12549" l="25098"/>
                                      </p:by>
                                    </p:animClr>
                                    <p:animClr clrSpc="hsl" dir="cw">
                                      <p:cBhvr>
                                        <p:cTn id="43" dur="500" fill="hold"/>
                                        <p:tgtEl>
                                          <p:spTgt spid="9"/>
                                        </p:tgtEl>
                                        <p:attrNameLst>
                                          <p:attrName>fillcolor</p:attrName>
                                        </p:attrNameLst>
                                      </p:cBhvr>
                                      <p:by>
                                        <p:hsl h="0" s="12549" l="25098"/>
                                      </p:by>
                                    </p:animClr>
                                    <p:animClr clrSpc="hsl" dir="cw">
                                      <p:cBhvr>
                                        <p:cTn id="44" dur="500" fill="hold"/>
                                        <p:tgtEl>
                                          <p:spTgt spid="9"/>
                                        </p:tgtEl>
                                        <p:attrNameLst>
                                          <p:attrName>stroke.color</p:attrName>
                                        </p:attrNameLst>
                                      </p:cBhvr>
                                      <p:by>
                                        <p:hsl h="0" s="12549" l="25098"/>
                                      </p:by>
                                    </p:animClr>
                                    <p:set>
                                      <p:cBhvr>
                                        <p:cTn id="45"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24CB45-9BA0-4FAB-AB17-EF9EF7CABA05}"/>
              </a:ext>
            </a:extLst>
          </p:cNvPr>
          <p:cNvSpPr>
            <a:spLocks noGrp="1"/>
          </p:cNvSpPr>
          <p:nvPr>
            <p:ph type="title"/>
          </p:nvPr>
        </p:nvSpPr>
        <p:spPr>
          <a:xfrm>
            <a:off x="446584" y="657065"/>
            <a:ext cx="11306175" cy="1001983"/>
          </a:xfrm>
        </p:spPr>
        <p:txBody>
          <a:bodyPr/>
          <a:lstStyle/>
          <a:p>
            <a:r>
              <a:rPr lang="en-GB" b="1">
                <a:latin typeface="Museo Sans 500"/>
                <a:cs typeface="Museo Sans 500"/>
              </a:rPr>
              <a:t>How does human activity cause climate change?</a:t>
            </a:r>
            <a:endParaRPr lang="en-GB"/>
          </a:p>
        </p:txBody>
      </p:sp>
      <p:sp>
        <p:nvSpPr>
          <p:cNvPr id="5" name="TextBox 4">
            <a:extLst>
              <a:ext uri="{FF2B5EF4-FFF2-40B4-BE49-F238E27FC236}">
                <a16:creationId xmlns:a16="http://schemas.microsoft.com/office/drawing/2014/main" id="{482F6B81-7687-491A-8567-108AEB727906}"/>
              </a:ext>
            </a:extLst>
          </p:cNvPr>
          <p:cNvSpPr txBox="1"/>
          <p:nvPr/>
        </p:nvSpPr>
        <p:spPr>
          <a:xfrm>
            <a:off x="334254" y="2267857"/>
            <a:ext cx="11617291" cy="892552"/>
          </a:xfrm>
          <a:prstGeom prst="rect">
            <a:avLst/>
          </a:prstGeom>
          <a:noFill/>
          <a:ln>
            <a:solidFill>
              <a:schemeClr val="bg1"/>
            </a:solidFill>
          </a:ln>
        </p:spPr>
        <p:txBody>
          <a:bodyPr wrap="square" lIns="91440" tIns="45720" rIns="91440" bIns="45720" rtlCol="0" anchor="ctr">
            <a:spAutoFit/>
          </a:bodyPr>
          <a:lstStyle/>
          <a:p>
            <a:pPr algn="l"/>
            <a:r>
              <a:rPr lang="en-GB" sz="2600" kern="0">
                <a:latin typeface="Calibri"/>
                <a:cs typeface="Calibri"/>
              </a:rPr>
              <a:t>Greenhouse gases are gases in the Earth’s atmosphere that trap heat from the Sun in our atmosphere. </a:t>
            </a:r>
            <a:endParaRPr lang="en-GB" sz="2600" u="sng" kern="0">
              <a:latin typeface="Calibri"/>
              <a:cs typeface="Calibri"/>
            </a:endParaRPr>
          </a:p>
        </p:txBody>
      </p:sp>
      <p:sp>
        <p:nvSpPr>
          <p:cNvPr id="6" name="Rectangle 5">
            <a:extLst>
              <a:ext uri="{FF2B5EF4-FFF2-40B4-BE49-F238E27FC236}">
                <a16:creationId xmlns:a16="http://schemas.microsoft.com/office/drawing/2014/main" id="{791C4074-F26D-41F4-96E8-183789EE3941}"/>
              </a:ext>
            </a:extLst>
          </p:cNvPr>
          <p:cNvSpPr/>
          <p:nvPr/>
        </p:nvSpPr>
        <p:spPr>
          <a:xfrm>
            <a:off x="272231" y="3292663"/>
            <a:ext cx="11503401" cy="1292662"/>
          </a:xfrm>
          <a:prstGeom prst="rect">
            <a:avLst/>
          </a:prstGeom>
          <a:noFill/>
          <a:ln>
            <a:solidFill>
              <a:schemeClr val="bg1"/>
            </a:solidFill>
          </a:ln>
        </p:spPr>
        <p:txBody>
          <a:bodyPr wrap="square">
            <a:spAutoFit/>
          </a:bodyPr>
          <a:lstStyle/>
          <a:p>
            <a:pPr algn="just"/>
            <a:r>
              <a:rPr lang="en-GB" sz="2600" kern="0">
                <a:latin typeface="Calibri" panose="020F0502020204030204" pitchFamily="34" charset="0"/>
                <a:cs typeface="Calibri" panose="020F0502020204030204" pitchFamily="34" charset="0"/>
              </a:rPr>
              <a:t>Greenhouse gases do occur naturally. However human activities such </a:t>
            </a:r>
            <a:r>
              <a:rPr lang="en-GB" sz="2600" u="sng" kern="0">
                <a:latin typeface="Calibri" panose="020F0502020204030204" pitchFamily="34" charset="0"/>
                <a:cs typeface="Calibri" panose="020F0502020204030204" pitchFamily="34" charset="0"/>
              </a:rPr>
              <a:t>intensive farming of livestock</a:t>
            </a:r>
            <a:r>
              <a:rPr lang="en-GB" sz="2600" kern="0">
                <a:latin typeface="Calibri" panose="020F0502020204030204" pitchFamily="34" charset="0"/>
                <a:cs typeface="Calibri" panose="020F0502020204030204" pitchFamily="34" charset="0"/>
              </a:rPr>
              <a:t>, and </a:t>
            </a:r>
            <a:r>
              <a:rPr lang="en-GB" sz="2600" u="sng" kern="0">
                <a:latin typeface="Calibri" panose="020F0502020204030204" pitchFamily="34" charset="0"/>
                <a:cs typeface="Calibri" panose="020F0502020204030204" pitchFamily="34" charset="0"/>
              </a:rPr>
              <a:t>burning of fossil fuels</a:t>
            </a:r>
            <a:r>
              <a:rPr lang="en-GB" sz="2600" kern="0">
                <a:latin typeface="Calibri" panose="020F0502020204030204" pitchFamily="34" charset="0"/>
                <a:cs typeface="Calibri" panose="020F0502020204030204" pitchFamily="34" charset="0"/>
              </a:rPr>
              <a:t> like coal, gas and oil for energy release huge amount of greenhouse gases into the atmosphere. </a:t>
            </a:r>
          </a:p>
        </p:txBody>
      </p:sp>
      <p:sp>
        <p:nvSpPr>
          <p:cNvPr id="8" name="Rectangle 7">
            <a:extLst>
              <a:ext uri="{FF2B5EF4-FFF2-40B4-BE49-F238E27FC236}">
                <a16:creationId xmlns:a16="http://schemas.microsoft.com/office/drawing/2014/main" id="{9F4C8CE7-26DE-47FD-9E1C-4FF13A54E601}"/>
              </a:ext>
            </a:extLst>
          </p:cNvPr>
          <p:cNvSpPr/>
          <p:nvPr/>
        </p:nvSpPr>
        <p:spPr>
          <a:xfrm>
            <a:off x="241645" y="4712455"/>
            <a:ext cx="11503401" cy="892552"/>
          </a:xfrm>
          <a:prstGeom prst="rect">
            <a:avLst/>
          </a:prstGeom>
        </p:spPr>
        <p:txBody>
          <a:bodyPr wrap="square">
            <a:spAutoFit/>
          </a:bodyPr>
          <a:lstStyle/>
          <a:p>
            <a:pPr algn="just"/>
            <a:r>
              <a:rPr lang="en-GB" sz="2600" u="sng" kern="0">
                <a:latin typeface="Calibri" panose="020F0502020204030204" pitchFamily="34" charset="0"/>
                <a:cs typeface="Calibri" panose="020F0502020204030204" pitchFamily="34" charset="0"/>
              </a:rPr>
              <a:t>Deforestation</a:t>
            </a:r>
            <a:r>
              <a:rPr lang="en-GB" sz="2600" kern="0">
                <a:latin typeface="Calibri" panose="020F0502020204030204" pitchFamily="34" charset="0"/>
                <a:cs typeface="Calibri" panose="020F0502020204030204" pitchFamily="34" charset="0"/>
              </a:rPr>
              <a:t> has also left the Earth with far fewer trees to absorb CO2 from the atmosphere. </a:t>
            </a:r>
          </a:p>
        </p:txBody>
      </p:sp>
    </p:spTree>
    <p:extLst>
      <p:ext uri="{BB962C8B-B14F-4D97-AF65-F5344CB8AC3E}">
        <p14:creationId xmlns:p14="http://schemas.microsoft.com/office/powerpoint/2010/main" val="2497013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DEAF4D-DF04-4A3F-93CA-ACA66EF5BA67}"/>
              </a:ext>
            </a:extLst>
          </p:cNvPr>
          <p:cNvSpPr>
            <a:spLocks noGrp="1"/>
          </p:cNvSpPr>
          <p:nvPr>
            <p:ph type="title"/>
          </p:nvPr>
        </p:nvSpPr>
        <p:spPr>
          <a:xfrm>
            <a:off x="355826" y="502886"/>
            <a:ext cx="11306175" cy="1001983"/>
          </a:xfrm>
        </p:spPr>
        <p:txBody>
          <a:bodyPr/>
          <a:lstStyle/>
          <a:p>
            <a:r>
              <a:rPr lang="en-GB" sz="4400">
                <a:latin typeface="Museo Sans 500"/>
                <a:cs typeface="Museo Sans 500"/>
              </a:rPr>
              <a:t>Anthropogenic climate change</a:t>
            </a:r>
            <a:endParaRPr lang="en-GB"/>
          </a:p>
        </p:txBody>
      </p:sp>
      <p:sp>
        <p:nvSpPr>
          <p:cNvPr id="8" name="TextBox 7">
            <a:extLst>
              <a:ext uri="{FF2B5EF4-FFF2-40B4-BE49-F238E27FC236}">
                <a16:creationId xmlns:a16="http://schemas.microsoft.com/office/drawing/2014/main" id="{E073D972-4774-432A-8EF9-F4A90E2B9918}"/>
              </a:ext>
            </a:extLst>
          </p:cNvPr>
          <p:cNvSpPr txBox="1"/>
          <p:nvPr/>
        </p:nvSpPr>
        <p:spPr>
          <a:xfrm>
            <a:off x="294485" y="3967845"/>
            <a:ext cx="5967989" cy="1631409"/>
          </a:xfrm>
          <a:prstGeom prst="rect">
            <a:avLst/>
          </a:prstGeom>
          <a:noFill/>
        </p:spPr>
        <p:txBody>
          <a:bodyPr wrap="square" rtlCol="0" anchor="ctr">
            <a:spAutoFit/>
          </a:bodyPr>
          <a:lstStyle/>
          <a:p>
            <a:pPr algn="ctr"/>
            <a:r>
              <a:rPr lang="en-GB" sz="2667" b="1" kern="0">
                <a:solidFill>
                  <a:schemeClr val="accent2"/>
                </a:solidFill>
                <a:latin typeface="Arial" panose="020B0604020202020204" pitchFamily="34" charset="0"/>
              </a:rPr>
              <a:t>Scientific consensus – ‘indisputable that climate change is caused by human activities’</a:t>
            </a:r>
          </a:p>
          <a:p>
            <a:pPr algn="ctr"/>
            <a:r>
              <a:rPr lang="en-GB" sz="2000" b="1" kern="0">
                <a:solidFill>
                  <a:schemeClr val="accent2"/>
                </a:solidFill>
                <a:latin typeface="Arial" panose="020B0604020202020204" pitchFamily="34" charset="0"/>
              </a:rPr>
              <a:t>Prof Ed Hawkins, 2021</a:t>
            </a:r>
          </a:p>
        </p:txBody>
      </p:sp>
      <p:sp>
        <p:nvSpPr>
          <p:cNvPr id="10" name="TextBox 9">
            <a:extLst>
              <a:ext uri="{FF2B5EF4-FFF2-40B4-BE49-F238E27FC236}">
                <a16:creationId xmlns:a16="http://schemas.microsoft.com/office/drawing/2014/main" id="{DFEC3443-6273-4F84-8F5D-6FF8123DCCA7}"/>
              </a:ext>
            </a:extLst>
          </p:cNvPr>
          <p:cNvSpPr txBox="1"/>
          <p:nvPr/>
        </p:nvSpPr>
        <p:spPr>
          <a:xfrm>
            <a:off x="355826" y="1688687"/>
            <a:ext cx="6685054" cy="2246769"/>
          </a:xfrm>
          <a:prstGeom prst="rect">
            <a:avLst/>
          </a:prstGeom>
          <a:noFill/>
        </p:spPr>
        <p:txBody>
          <a:bodyPr wrap="square" rtlCol="0" anchor="ctr">
            <a:spAutoFit/>
          </a:bodyPr>
          <a:lstStyle/>
          <a:p>
            <a:pPr algn="l"/>
            <a:r>
              <a:rPr lang="en-GB" sz="2800" kern="0">
                <a:latin typeface="Calibri" panose="020F0502020204030204" pitchFamily="34" charset="0"/>
                <a:cs typeface="Calibri" panose="020F0502020204030204" pitchFamily="34" charset="0"/>
              </a:rPr>
              <a:t>In 2021, the Intergovernmental Panel on Climate Change said: </a:t>
            </a:r>
          </a:p>
          <a:p>
            <a:pPr algn="l"/>
            <a:endParaRPr lang="en-GB" sz="2800" kern="0">
              <a:latin typeface="Calibri" panose="020F0502020204030204" pitchFamily="34" charset="0"/>
              <a:cs typeface="Calibri" panose="020F0502020204030204" pitchFamily="34" charset="0"/>
            </a:endParaRPr>
          </a:p>
          <a:p>
            <a:r>
              <a:rPr lang="en-GB" sz="2800" b="0" i="0" kern="0">
                <a:solidFill>
                  <a:srgbClr val="333333"/>
                </a:solidFill>
                <a:effectLst/>
                <a:latin typeface="Calibri" panose="020F0502020204030204" pitchFamily="34" charset="0"/>
                <a:cs typeface="Calibri" panose="020F0502020204030204" pitchFamily="34" charset="0"/>
              </a:rPr>
              <a:t>It is </a:t>
            </a:r>
            <a:r>
              <a:rPr lang="en-GB" sz="2800" b="0" i="0">
                <a:solidFill>
                  <a:srgbClr val="333333"/>
                </a:solidFill>
                <a:effectLst/>
                <a:latin typeface="Calibri" panose="020F0502020204030204" pitchFamily="34" charset="0"/>
                <a:cs typeface="Calibri" panose="020F0502020204030204" pitchFamily="34" charset="0"/>
              </a:rPr>
              <a:t>“unequivocal that human influence has warmed the atmosphere, ocean and land”.</a:t>
            </a:r>
            <a:r>
              <a:rPr lang="en-GB" sz="2800" kern="0">
                <a:latin typeface="Calibri" panose="020F0502020204030204" pitchFamily="34" charset="0"/>
                <a:cs typeface="Calibri" panose="020F0502020204030204" pitchFamily="34" charset="0"/>
              </a:rPr>
              <a:t> </a:t>
            </a:r>
          </a:p>
        </p:txBody>
      </p:sp>
      <p:pic>
        <p:nvPicPr>
          <p:cNvPr id="1026" name="Picture 2" descr="Mheel Attribution Chart">
            <a:extLst>
              <a:ext uri="{FF2B5EF4-FFF2-40B4-BE49-F238E27FC236}">
                <a16:creationId xmlns:a16="http://schemas.microsoft.com/office/drawing/2014/main" id="{5C239B1B-D826-49F4-8484-0D0114533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947" y="1504869"/>
            <a:ext cx="5429568" cy="369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0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60B9F-F090-47C7-8E22-D458EA572536}"/>
              </a:ext>
            </a:extLst>
          </p:cNvPr>
          <p:cNvSpPr>
            <a:spLocks noGrp="1"/>
          </p:cNvSpPr>
          <p:nvPr>
            <p:ph type="title"/>
          </p:nvPr>
        </p:nvSpPr>
        <p:spPr/>
        <p:txBody>
          <a:bodyPr/>
          <a:lstStyle/>
          <a:p>
            <a:r>
              <a:rPr lang="en" b="1"/>
              <a:t>The Greenhouse Gases</a:t>
            </a:r>
            <a:endParaRPr lang="en-GB"/>
          </a:p>
        </p:txBody>
      </p:sp>
      <p:sp>
        <p:nvSpPr>
          <p:cNvPr id="5" name="Google Shape;263;p14">
            <a:extLst>
              <a:ext uri="{FF2B5EF4-FFF2-40B4-BE49-F238E27FC236}">
                <a16:creationId xmlns:a16="http://schemas.microsoft.com/office/drawing/2014/main" id="{AE3577FF-1A94-409F-BDA3-8000D817102D}"/>
              </a:ext>
            </a:extLst>
          </p:cNvPr>
          <p:cNvSpPr txBox="1"/>
          <p:nvPr/>
        </p:nvSpPr>
        <p:spPr>
          <a:xfrm>
            <a:off x="4169181" y="5111656"/>
            <a:ext cx="3518100" cy="538800"/>
          </a:xfrm>
          <a:prstGeom prst="rect">
            <a:avLst/>
          </a:prstGeom>
          <a:noFill/>
          <a:ln>
            <a:noFill/>
          </a:ln>
        </p:spPr>
        <p:txBody>
          <a:bodyPr spcFirstLastPara="1" wrap="square" lIns="91425" tIns="91425" rIns="91425" bIns="91425" anchor="t" anchorCtr="0">
            <a:noAutofit/>
          </a:bodyPr>
          <a:lstStyle/>
          <a:p>
            <a:pPr>
              <a:buClr>
                <a:srgbClr val="000000"/>
              </a:buClr>
              <a:buSzPts val="1800"/>
            </a:pPr>
            <a:r>
              <a:rPr lang="en" sz="2000" b="1">
                <a:solidFill>
                  <a:srgbClr val="000000"/>
                </a:solidFill>
                <a:latin typeface="Arial"/>
                <a:ea typeface="Arial"/>
                <a:cs typeface="Arial"/>
                <a:sym typeface="Arial"/>
              </a:rPr>
              <a:t>Global warming potentials</a:t>
            </a:r>
            <a:endParaRPr sz="2000" b="1">
              <a:solidFill>
                <a:srgbClr val="000000"/>
              </a:solidFill>
              <a:latin typeface="Arial"/>
              <a:ea typeface="Arial"/>
              <a:cs typeface="Arial"/>
              <a:sym typeface="Arial"/>
            </a:endParaRPr>
          </a:p>
        </p:txBody>
      </p:sp>
      <p:sp>
        <p:nvSpPr>
          <p:cNvPr id="6" name="Google Shape;265;p14">
            <a:extLst>
              <a:ext uri="{FF2B5EF4-FFF2-40B4-BE49-F238E27FC236}">
                <a16:creationId xmlns:a16="http://schemas.microsoft.com/office/drawing/2014/main" id="{FA9F799A-F155-4596-87D6-E1BF572AB6B7}"/>
              </a:ext>
            </a:extLst>
          </p:cNvPr>
          <p:cNvSpPr txBox="1"/>
          <p:nvPr/>
        </p:nvSpPr>
        <p:spPr>
          <a:xfrm>
            <a:off x="8322834" y="1864502"/>
            <a:ext cx="2598000" cy="538800"/>
          </a:xfrm>
          <a:prstGeom prst="rect">
            <a:avLst/>
          </a:prstGeom>
          <a:noFill/>
          <a:ln>
            <a:noFill/>
          </a:ln>
        </p:spPr>
        <p:txBody>
          <a:bodyPr spcFirstLastPara="1" wrap="square" lIns="91425" tIns="91425" rIns="91425" bIns="91425" anchor="t" anchorCtr="0">
            <a:noAutofit/>
          </a:bodyPr>
          <a:lstStyle/>
          <a:p>
            <a:pPr>
              <a:buClr>
                <a:srgbClr val="000000"/>
              </a:buClr>
              <a:buSzPts val="1700"/>
            </a:pPr>
            <a:r>
              <a:rPr lang="en" sz="1700" b="1">
                <a:solidFill>
                  <a:srgbClr val="000000"/>
                </a:solidFill>
                <a:latin typeface="Arial"/>
                <a:ea typeface="Arial"/>
                <a:cs typeface="Arial"/>
                <a:sym typeface="Arial"/>
              </a:rPr>
              <a:t>F Gases (various)</a:t>
            </a:r>
            <a:endParaRPr sz="1700" b="1">
              <a:solidFill>
                <a:srgbClr val="000000"/>
              </a:solidFill>
              <a:latin typeface="Arial"/>
              <a:ea typeface="Arial"/>
              <a:cs typeface="Arial"/>
              <a:sym typeface="Arial"/>
            </a:endParaRPr>
          </a:p>
        </p:txBody>
      </p:sp>
      <p:sp>
        <p:nvSpPr>
          <p:cNvPr id="7" name="Google Shape;266;p14">
            <a:extLst>
              <a:ext uri="{FF2B5EF4-FFF2-40B4-BE49-F238E27FC236}">
                <a16:creationId xmlns:a16="http://schemas.microsoft.com/office/drawing/2014/main" id="{E5172156-9E90-4F03-96DC-6F6287DAA1AC}"/>
              </a:ext>
            </a:extLst>
          </p:cNvPr>
          <p:cNvSpPr txBox="1"/>
          <p:nvPr/>
        </p:nvSpPr>
        <p:spPr>
          <a:xfrm>
            <a:off x="5928231" y="1864502"/>
            <a:ext cx="2394600" cy="538800"/>
          </a:xfrm>
          <a:prstGeom prst="rect">
            <a:avLst/>
          </a:prstGeom>
          <a:noFill/>
          <a:ln>
            <a:noFill/>
          </a:ln>
        </p:spPr>
        <p:txBody>
          <a:bodyPr spcFirstLastPara="1" wrap="square" lIns="91425" tIns="91425" rIns="91425" bIns="91425" anchor="t" anchorCtr="0">
            <a:noAutofit/>
          </a:bodyPr>
          <a:lstStyle/>
          <a:p>
            <a:pPr>
              <a:buClr>
                <a:srgbClr val="000000"/>
              </a:buClr>
              <a:buSzPts val="1700"/>
            </a:pPr>
            <a:r>
              <a:rPr lang="en" sz="1700" b="1">
                <a:solidFill>
                  <a:srgbClr val="000000"/>
                </a:solidFill>
                <a:latin typeface="Arial"/>
                <a:ea typeface="Arial"/>
                <a:cs typeface="Arial"/>
                <a:sym typeface="Arial"/>
              </a:rPr>
              <a:t>Nitrous Oxide (N</a:t>
            </a:r>
            <a:r>
              <a:rPr lang="en" sz="1700" b="1" baseline="-25000">
                <a:solidFill>
                  <a:schemeClr val="dk1"/>
                </a:solidFill>
                <a:latin typeface="Arial"/>
                <a:ea typeface="Arial"/>
                <a:cs typeface="Arial"/>
                <a:sym typeface="Arial"/>
              </a:rPr>
              <a:t>2</a:t>
            </a:r>
            <a:r>
              <a:rPr lang="en" sz="1700" b="1">
                <a:solidFill>
                  <a:srgbClr val="000000"/>
                </a:solidFill>
                <a:latin typeface="Arial"/>
                <a:ea typeface="Arial"/>
                <a:cs typeface="Arial"/>
                <a:sym typeface="Arial"/>
              </a:rPr>
              <a:t>O)</a:t>
            </a:r>
            <a:endParaRPr sz="1700" b="1">
              <a:solidFill>
                <a:srgbClr val="000000"/>
              </a:solidFill>
              <a:latin typeface="Arial"/>
              <a:ea typeface="Arial"/>
              <a:cs typeface="Arial"/>
              <a:sym typeface="Arial"/>
            </a:endParaRPr>
          </a:p>
        </p:txBody>
      </p:sp>
      <p:sp>
        <p:nvSpPr>
          <p:cNvPr id="8" name="Google Shape;267;p14">
            <a:extLst>
              <a:ext uri="{FF2B5EF4-FFF2-40B4-BE49-F238E27FC236}">
                <a16:creationId xmlns:a16="http://schemas.microsoft.com/office/drawing/2014/main" id="{2F53BE07-4084-47AE-9D3F-3FF983D02D23}"/>
              </a:ext>
            </a:extLst>
          </p:cNvPr>
          <p:cNvSpPr txBox="1"/>
          <p:nvPr/>
        </p:nvSpPr>
        <p:spPr>
          <a:xfrm>
            <a:off x="3999284" y="1864502"/>
            <a:ext cx="2104500" cy="538800"/>
          </a:xfrm>
          <a:prstGeom prst="rect">
            <a:avLst/>
          </a:prstGeom>
          <a:noFill/>
          <a:ln>
            <a:noFill/>
          </a:ln>
        </p:spPr>
        <p:txBody>
          <a:bodyPr spcFirstLastPara="1" wrap="square" lIns="91425" tIns="91425" rIns="91425" bIns="91425" anchor="t" anchorCtr="0">
            <a:noAutofit/>
          </a:bodyPr>
          <a:lstStyle/>
          <a:p>
            <a:pPr>
              <a:buClr>
                <a:srgbClr val="000000"/>
              </a:buClr>
              <a:buSzPts val="1700"/>
            </a:pPr>
            <a:r>
              <a:rPr lang="en" sz="1700" b="1">
                <a:solidFill>
                  <a:srgbClr val="000000"/>
                </a:solidFill>
                <a:latin typeface="Arial"/>
                <a:ea typeface="Arial"/>
                <a:cs typeface="Arial"/>
                <a:sym typeface="Arial"/>
              </a:rPr>
              <a:t>Methane (CH</a:t>
            </a:r>
            <a:r>
              <a:rPr lang="en" sz="1700" b="1" baseline="-25000">
                <a:solidFill>
                  <a:schemeClr val="dk1"/>
                </a:solidFill>
                <a:latin typeface="Arial"/>
                <a:ea typeface="Arial"/>
                <a:cs typeface="Arial"/>
                <a:sym typeface="Arial"/>
              </a:rPr>
              <a:t>4</a:t>
            </a:r>
            <a:r>
              <a:rPr lang="en" sz="1700" b="1">
                <a:solidFill>
                  <a:srgbClr val="000000"/>
                </a:solidFill>
                <a:latin typeface="Arial"/>
                <a:ea typeface="Arial"/>
                <a:cs typeface="Arial"/>
                <a:sym typeface="Arial"/>
              </a:rPr>
              <a:t>)</a:t>
            </a:r>
            <a:endParaRPr sz="1700" b="1">
              <a:solidFill>
                <a:srgbClr val="000000"/>
              </a:solidFill>
              <a:latin typeface="Arial"/>
              <a:ea typeface="Arial"/>
              <a:cs typeface="Arial"/>
              <a:sym typeface="Arial"/>
            </a:endParaRPr>
          </a:p>
        </p:txBody>
      </p:sp>
      <p:sp>
        <p:nvSpPr>
          <p:cNvPr id="9" name="Google Shape;268;p14">
            <a:extLst>
              <a:ext uri="{FF2B5EF4-FFF2-40B4-BE49-F238E27FC236}">
                <a16:creationId xmlns:a16="http://schemas.microsoft.com/office/drawing/2014/main" id="{9DC5D246-31E0-4591-9667-38B3A14C3717}"/>
              </a:ext>
            </a:extLst>
          </p:cNvPr>
          <p:cNvSpPr txBox="1"/>
          <p:nvPr/>
        </p:nvSpPr>
        <p:spPr>
          <a:xfrm>
            <a:off x="1528772" y="1864502"/>
            <a:ext cx="2256900" cy="5388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700" b="1">
                <a:solidFill>
                  <a:srgbClr val="000000"/>
                </a:solidFill>
                <a:latin typeface="Arial"/>
                <a:ea typeface="Arial"/>
                <a:cs typeface="Arial"/>
                <a:sym typeface="Arial"/>
              </a:rPr>
              <a:t>Carbon Dioxide (</a:t>
            </a:r>
            <a:r>
              <a:rPr lang="en" sz="1700" b="1">
                <a:solidFill>
                  <a:schemeClr val="dk1"/>
                </a:solidFill>
                <a:latin typeface="Arial"/>
                <a:ea typeface="Arial"/>
                <a:cs typeface="Arial"/>
                <a:sym typeface="Arial"/>
              </a:rPr>
              <a:t>CO</a:t>
            </a:r>
            <a:r>
              <a:rPr lang="en" sz="1700" b="1" baseline="-25000">
                <a:solidFill>
                  <a:schemeClr val="dk1"/>
                </a:solidFill>
                <a:latin typeface="Arial"/>
                <a:ea typeface="Arial"/>
                <a:cs typeface="Arial"/>
                <a:sym typeface="Arial"/>
              </a:rPr>
              <a:t>2</a:t>
            </a:r>
            <a:r>
              <a:rPr lang="en" sz="1700" b="1">
                <a:solidFill>
                  <a:srgbClr val="000000"/>
                </a:solidFill>
                <a:latin typeface="Arial"/>
                <a:ea typeface="Arial"/>
                <a:cs typeface="Arial"/>
                <a:sym typeface="Arial"/>
              </a:rPr>
              <a:t>)</a:t>
            </a:r>
            <a:endParaRPr sz="1700" b="1">
              <a:solidFill>
                <a:srgbClr val="000000"/>
              </a:solidFill>
              <a:latin typeface="Arial"/>
              <a:ea typeface="Arial"/>
              <a:cs typeface="Arial"/>
              <a:sym typeface="Arial"/>
            </a:endParaRPr>
          </a:p>
        </p:txBody>
      </p:sp>
      <p:grpSp>
        <p:nvGrpSpPr>
          <p:cNvPr id="10" name="Google Shape;269;p14">
            <a:extLst>
              <a:ext uri="{FF2B5EF4-FFF2-40B4-BE49-F238E27FC236}">
                <a16:creationId xmlns:a16="http://schemas.microsoft.com/office/drawing/2014/main" id="{194928D0-D484-4B47-BD10-25BCDA4F8BCF}"/>
              </a:ext>
            </a:extLst>
          </p:cNvPr>
          <p:cNvGrpSpPr/>
          <p:nvPr/>
        </p:nvGrpSpPr>
        <p:grpSpPr>
          <a:xfrm>
            <a:off x="1767385" y="2452628"/>
            <a:ext cx="8191800" cy="1872588"/>
            <a:chOff x="311700" y="2821225"/>
            <a:chExt cx="8191800" cy="1872588"/>
          </a:xfrm>
        </p:grpSpPr>
        <p:pic>
          <p:nvPicPr>
            <p:cNvPr id="11" name="Google Shape;270;p14">
              <a:extLst>
                <a:ext uri="{FF2B5EF4-FFF2-40B4-BE49-F238E27FC236}">
                  <a16:creationId xmlns:a16="http://schemas.microsoft.com/office/drawing/2014/main" id="{7E853736-EC3D-492F-95C5-3C64CB178518}"/>
                </a:ext>
              </a:extLst>
            </p:cNvPr>
            <p:cNvPicPr preferRelativeResize="0"/>
            <p:nvPr/>
          </p:nvPicPr>
          <p:blipFill rotWithShape="1">
            <a:blip r:embed="rId3">
              <a:alphaModFix/>
            </a:blip>
            <a:srcRect l="17824" r="29032"/>
            <a:stretch/>
          </p:blipFill>
          <p:spPr>
            <a:xfrm>
              <a:off x="2785825" y="2847063"/>
              <a:ext cx="1367924" cy="1769176"/>
            </a:xfrm>
            <a:prstGeom prst="rect">
              <a:avLst/>
            </a:prstGeom>
            <a:noFill/>
            <a:ln>
              <a:noFill/>
            </a:ln>
          </p:spPr>
        </p:pic>
        <p:pic>
          <p:nvPicPr>
            <p:cNvPr id="12" name="Google Shape;271;p14">
              <a:extLst>
                <a:ext uri="{FF2B5EF4-FFF2-40B4-BE49-F238E27FC236}">
                  <a16:creationId xmlns:a16="http://schemas.microsoft.com/office/drawing/2014/main" id="{A1C184A5-2F22-4E4D-9F41-BE0A78988CD9}"/>
                </a:ext>
              </a:extLst>
            </p:cNvPr>
            <p:cNvPicPr preferRelativeResize="0"/>
            <p:nvPr/>
          </p:nvPicPr>
          <p:blipFill rotWithShape="1">
            <a:blip r:embed="rId4">
              <a:alphaModFix/>
            </a:blip>
            <a:srcRect l="18929" r="27926"/>
            <a:stretch/>
          </p:blipFill>
          <p:spPr>
            <a:xfrm>
              <a:off x="4757288" y="2924662"/>
              <a:ext cx="1367924" cy="1769151"/>
            </a:xfrm>
            <a:prstGeom prst="rect">
              <a:avLst/>
            </a:prstGeom>
            <a:noFill/>
            <a:ln>
              <a:noFill/>
            </a:ln>
          </p:spPr>
        </p:pic>
        <p:pic>
          <p:nvPicPr>
            <p:cNvPr id="13" name="Google Shape;273;p14">
              <a:extLst>
                <a:ext uri="{FF2B5EF4-FFF2-40B4-BE49-F238E27FC236}">
                  <a16:creationId xmlns:a16="http://schemas.microsoft.com/office/drawing/2014/main" id="{B530F2FE-6766-4123-9F55-06E1AC6C6D24}"/>
                </a:ext>
              </a:extLst>
            </p:cNvPr>
            <p:cNvPicPr preferRelativeResize="0"/>
            <p:nvPr/>
          </p:nvPicPr>
          <p:blipFill rotWithShape="1">
            <a:blip r:embed="rId5">
              <a:alphaModFix/>
            </a:blip>
            <a:srcRect l="23626" r="23194"/>
            <a:stretch/>
          </p:blipFill>
          <p:spPr>
            <a:xfrm>
              <a:off x="7135576" y="2848113"/>
              <a:ext cx="1367924" cy="1767100"/>
            </a:xfrm>
            <a:prstGeom prst="rect">
              <a:avLst/>
            </a:prstGeom>
            <a:noFill/>
            <a:ln>
              <a:noFill/>
            </a:ln>
          </p:spPr>
        </p:pic>
        <p:pic>
          <p:nvPicPr>
            <p:cNvPr id="14" name="Google Shape;274;p14">
              <a:extLst>
                <a:ext uri="{FF2B5EF4-FFF2-40B4-BE49-F238E27FC236}">
                  <a16:creationId xmlns:a16="http://schemas.microsoft.com/office/drawing/2014/main" id="{C422BADE-7AFD-4127-9413-7C704B07445C}"/>
                </a:ext>
              </a:extLst>
            </p:cNvPr>
            <p:cNvPicPr preferRelativeResize="0"/>
            <p:nvPr/>
          </p:nvPicPr>
          <p:blipFill rotWithShape="1">
            <a:blip r:embed="rId6">
              <a:alphaModFix/>
            </a:blip>
            <a:srcRect l="18071" r="20162"/>
            <a:stretch/>
          </p:blipFill>
          <p:spPr>
            <a:xfrm>
              <a:off x="311700" y="2821225"/>
              <a:ext cx="1589724" cy="1769176"/>
            </a:xfrm>
            <a:prstGeom prst="rect">
              <a:avLst/>
            </a:prstGeom>
            <a:noFill/>
            <a:ln>
              <a:noFill/>
            </a:ln>
          </p:spPr>
        </p:pic>
      </p:grpSp>
      <p:sp>
        <p:nvSpPr>
          <p:cNvPr id="15" name="TextBox 14">
            <a:extLst>
              <a:ext uri="{FF2B5EF4-FFF2-40B4-BE49-F238E27FC236}">
                <a16:creationId xmlns:a16="http://schemas.microsoft.com/office/drawing/2014/main" id="{68B84BBF-5C0D-409D-B4AB-0371D8812071}"/>
              </a:ext>
            </a:extLst>
          </p:cNvPr>
          <p:cNvSpPr txBox="1"/>
          <p:nvPr/>
        </p:nvSpPr>
        <p:spPr>
          <a:xfrm>
            <a:off x="1594839" y="4314354"/>
            <a:ext cx="1093297" cy="433865"/>
          </a:xfrm>
          <a:prstGeom prst="rect">
            <a:avLst/>
          </a:prstGeom>
          <a:noFill/>
        </p:spPr>
        <p:txBody>
          <a:bodyPr wrap="square" lIns="0" tIns="0" rIns="0" bIns="0" rtlCol="0" anchor="b" anchorCtr="0">
            <a:normAutofit/>
          </a:bodyPr>
          <a:lstStyle/>
          <a:p>
            <a:pPr algn="r"/>
            <a:r>
              <a:rPr lang="en-GB" b="1"/>
              <a:t>1</a:t>
            </a:r>
          </a:p>
        </p:txBody>
      </p:sp>
      <p:sp>
        <p:nvSpPr>
          <p:cNvPr id="16" name="TextBox 15">
            <a:extLst>
              <a:ext uri="{FF2B5EF4-FFF2-40B4-BE49-F238E27FC236}">
                <a16:creationId xmlns:a16="http://schemas.microsoft.com/office/drawing/2014/main" id="{F7F96786-DC52-4297-86B4-4518CE2DFAC2}"/>
              </a:ext>
            </a:extLst>
          </p:cNvPr>
          <p:cNvSpPr txBox="1"/>
          <p:nvPr/>
        </p:nvSpPr>
        <p:spPr>
          <a:xfrm>
            <a:off x="4169181" y="4392955"/>
            <a:ext cx="967408" cy="355264"/>
          </a:xfrm>
          <a:prstGeom prst="rect">
            <a:avLst/>
          </a:prstGeom>
          <a:noFill/>
        </p:spPr>
        <p:txBody>
          <a:bodyPr wrap="square" lIns="0" tIns="0" rIns="0" bIns="0" rtlCol="0" anchor="b" anchorCtr="0">
            <a:normAutofit/>
          </a:bodyPr>
          <a:lstStyle/>
          <a:p>
            <a:pPr algn="r"/>
            <a:r>
              <a:rPr lang="en-GB" b="1"/>
              <a:t>25</a:t>
            </a:r>
          </a:p>
        </p:txBody>
      </p:sp>
      <p:sp>
        <p:nvSpPr>
          <p:cNvPr id="17" name="TextBox 16">
            <a:extLst>
              <a:ext uri="{FF2B5EF4-FFF2-40B4-BE49-F238E27FC236}">
                <a16:creationId xmlns:a16="http://schemas.microsoft.com/office/drawing/2014/main" id="{68892221-884B-42CE-BD81-8E2BD85BDD39}"/>
              </a:ext>
            </a:extLst>
          </p:cNvPr>
          <p:cNvSpPr txBox="1"/>
          <p:nvPr/>
        </p:nvSpPr>
        <p:spPr>
          <a:xfrm>
            <a:off x="6111644" y="4444022"/>
            <a:ext cx="967408" cy="355264"/>
          </a:xfrm>
          <a:prstGeom prst="rect">
            <a:avLst/>
          </a:prstGeom>
          <a:noFill/>
        </p:spPr>
        <p:txBody>
          <a:bodyPr wrap="square" lIns="0" tIns="0" rIns="0" bIns="0" rtlCol="0" anchor="b" anchorCtr="0">
            <a:normAutofit/>
          </a:bodyPr>
          <a:lstStyle/>
          <a:p>
            <a:pPr algn="r"/>
            <a:r>
              <a:rPr lang="en-GB" b="1"/>
              <a:t>298</a:t>
            </a:r>
          </a:p>
        </p:txBody>
      </p:sp>
      <p:sp>
        <p:nvSpPr>
          <p:cNvPr id="18" name="TextBox 17">
            <a:extLst>
              <a:ext uri="{FF2B5EF4-FFF2-40B4-BE49-F238E27FC236}">
                <a16:creationId xmlns:a16="http://schemas.microsoft.com/office/drawing/2014/main" id="{AC71A58B-5E57-4AA7-9782-20D55B1E4294}"/>
              </a:ext>
            </a:extLst>
          </p:cNvPr>
          <p:cNvSpPr txBox="1"/>
          <p:nvPr/>
        </p:nvSpPr>
        <p:spPr>
          <a:xfrm>
            <a:off x="8254518" y="4493512"/>
            <a:ext cx="1704667" cy="355264"/>
          </a:xfrm>
          <a:prstGeom prst="rect">
            <a:avLst/>
          </a:prstGeom>
          <a:noFill/>
        </p:spPr>
        <p:txBody>
          <a:bodyPr wrap="square" lIns="0" tIns="0" rIns="0" bIns="0" rtlCol="0" anchor="b" anchorCtr="0">
            <a:normAutofit/>
          </a:bodyPr>
          <a:lstStyle/>
          <a:p>
            <a:pPr algn="r"/>
            <a:r>
              <a:rPr lang="en-GB" b="1"/>
              <a:t>10s to 10,000s</a:t>
            </a:r>
          </a:p>
        </p:txBody>
      </p:sp>
      <p:sp>
        <p:nvSpPr>
          <p:cNvPr id="19" name="TextBox 18">
            <a:extLst>
              <a:ext uri="{FF2B5EF4-FFF2-40B4-BE49-F238E27FC236}">
                <a16:creationId xmlns:a16="http://schemas.microsoft.com/office/drawing/2014/main" id="{A4F34761-0F0C-4144-A040-C31903CD8680}"/>
              </a:ext>
            </a:extLst>
          </p:cNvPr>
          <p:cNvSpPr txBox="1"/>
          <p:nvPr/>
        </p:nvSpPr>
        <p:spPr>
          <a:xfrm>
            <a:off x="5265482" y="5875108"/>
            <a:ext cx="1692322" cy="707886"/>
          </a:xfrm>
          <a:prstGeom prst="rect">
            <a:avLst/>
          </a:prstGeom>
          <a:noFill/>
        </p:spPr>
        <p:txBody>
          <a:bodyPr wrap="square" rtlCol="0">
            <a:spAutoFit/>
          </a:bodyPr>
          <a:lstStyle/>
          <a:p>
            <a:pPr algn="ctr"/>
            <a:r>
              <a:rPr lang="en-GB" sz="4000"/>
              <a:t>CO2e</a:t>
            </a:r>
          </a:p>
        </p:txBody>
      </p:sp>
      <p:sp>
        <p:nvSpPr>
          <p:cNvPr id="20" name="Left Bracket 19">
            <a:extLst>
              <a:ext uri="{FF2B5EF4-FFF2-40B4-BE49-F238E27FC236}">
                <a16:creationId xmlns:a16="http://schemas.microsoft.com/office/drawing/2014/main" id="{398D48CF-5C4B-4EAD-8A8A-BF56B23647FB}"/>
              </a:ext>
            </a:extLst>
          </p:cNvPr>
          <p:cNvSpPr/>
          <p:nvPr/>
        </p:nvSpPr>
        <p:spPr>
          <a:xfrm rot="16200000">
            <a:off x="5976944" y="507392"/>
            <a:ext cx="269400" cy="10054534"/>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210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FCE-A935-0447-9B70-7505A2050CE2}"/>
              </a:ext>
            </a:extLst>
          </p:cNvPr>
          <p:cNvSpPr>
            <a:spLocks noGrp="1"/>
          </p:cNvSpPr>
          <p:nvPr>
            <p:ph type="title"/>
          </p:nvPr>
        </p:nvSpPr>
        <p:spPr/>
        <p:txBody>
          <a:bodyPr/>
          <a:lstStyle/>
          <a:p>
            <a:r>
              <a:rPr lang="en-US"/>
              <a:t>Introduction</a:t>
            </a:r>
          </a:p>
        </p:txBody>
      </p:sp>
      <p:pic>
        <p:nvPicPr>
          <p:cNvPr id="6" name="Picture 4" descr="See the source image">
            <a:extLst>
              <a:ext uri="{FF2B5EF4-FFF2-40B4-BE49-F238E27FC236}">
                <a16:creationId xmlns:a16="http://schemas.microsoft.com/office/drawing/2014/main" id="{2A6B7753-E0AA-684A-80B4-C1F307BE8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01292"/>
            <a:ext cx="4932804" cy="368085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BE2CC3D-9D98-1F49-9CA3-809B22632A71}"/>
              </a:ext>
            </a:extLst>
          </p:cNvPr>
          <p:cNvSpPr>
            <a:spLocks noGrp="1"/>
          </p:cNvSpPr>
          <p:nvPr>
            <p:ph idx="1"/>
          </p:nvPr>
        </p:nvSpPr>
        <p:spPr/>
        <p:txBody>
          <a:bodyPr/>
          <a:lstStyle/>
          <a:p>
            <a:r>
              <a:rPr lang="en-GB" sz="2100">
                <a:latin typeface="+mj-lt"/>
                <a:cs typeface="Calibri" panose="020F0502020204030204" pitchFamily="34" charset="0"/>
              </a:rPr>
              <a:t>Training follows wide success in the television and film industry</a:t>
            </a:r>
          </a:p>
          <a:p>
            <a:r>
              <a:rPr lang="en-GB" sz="2100">
                <a:latin typeface="+mj-lt"/>
                <a:cs typeface="Calibri" panose="020F0502020204030204" pitchFamily="34" charset="0"/>
              </a:rPr>
              <a:t>It all began in Manchester</a:t>
            </a:r>
            <a:r>
              <a:rPr lang="mr-IN" sz="2100">
                <a:latin typeface="+mj-lt"/>
              </a:rPr>
              <a:t>…</a:t>
            </a:r>
            <a:endParaRPr lang="en-GB" sz="2100">
              <a:latin typeface="+mj-lt"/>
              <a:cs typeface="Calibri" panose="020F0502020204030204" pitchFamily="34" charset="0"/>
            </a:endParaRPr>
          </a:p>
          <a:p>
            <a:endParaRPr lang="en-US"/>
          </a:p>
        </p:txBody>
      </p:sp>
      <p:pic>
        <p:nvPicPr>
          <p:cNvPr id="11" name="Picture 10">
            <a:extLst>
              <a:ext uri="{FF2B5EF4-FFF2-40B4-BE49-F238E27FC236}">
                <a16:creationId xmlns:a16="http://schemas.microsoft.com/office/drawing/2014/main" id="{04C4E89C-3BF2-474A-86F6-53E45B45CDCC}"/>
              </a:ext>
            </a:extLst>
          </p:cNvPr>
          <p:cNvPicPr>
            <a:picLocks noChangeAspect="1"/>
          </p:cNvPicPr>
          <p:nvPr/>
        </p:nvPicPr>
        <p:blipFill>
          <a:blip r:embed="rId4"/>
          <a:stretch>
            <a:fillRect/>
          </a:stretch>
        </p:blipFill>
        <p:spPr>
          <a:xfrm>
            <a:off x="1733088" y="5584595"/>
            <a:ext cx="1127687" cy="849610"/>
          </a:xfrm>
          <a:prstGeom prst="rect">
            <a:avLst/>
          </a:prstGeom>
        </p:spPr>
      </p:pic>
      <p:pic>
        <p:nvPicPr>
          <p:cNvPr id="13" name="Picture 12" descr="download (1).jpeg">
            <a:extLst>
              <a:ext uri="{FF2B5EF4-FFF2-40B4-BE49-F238E27FC236}">
                <a16:creationId xmlns:a16="http://schemas.microsoft.com/office/drawing/2014/main" id="{CC4C6ADE-BCB6-954A-8FBF-C91DAA99D5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8526" y="5796598"/>
            <a:ext cx="1103214" cy="425602"/>
          </a:xfrm>
          <a:prstGeom prst="rect">
            <a:avLst/>
          </a:prstGeom>
        </p:spPr>
      </p:pic>
      <p:pic>
        <p:nvPicPr>
          <p:cNvPr id="14" name="Picture 13">
            <a:extLst>
              <a:ext uri="{FF2B5EF4-FFF2-40B4-BE49-F238E27FC236}">
                <a16:creationId xmlns:a16="http://schemas.microsoft.com/office/drawing/2014/main" id="{FA52BC34-2E6A-0742-B6C6-17450CFA6CD0}"/>
              </a:ext>
            </a:extLst>
          </p:cNvPr>
          <p:cNvPicPr>
            <a:picLocks noChangeAspect="1"/>
          </p:cNvPicPr>
          <p:nvPr/>
        </p:nvPicPr>
        <p:blipFill rotWithShape="1">
          <a:blip r:embed="rId6"/>
          <a:srcRect l="15067" t="22589" r="15067" b="23024"/>
          <a:stretch/>
        </p:blipFill>
        <p:spPr>
          <a:xfrm>
            <a:off x="5073165" y="5697537"/>
            <a:ext cx="2198244" cy="650943"/>
          </a:xfrm>
          <a:prstGeom prst="rect">
            <a:avLst/>
          </a:prstGeom>
        </p:spPr>
      </p:pic>
      <p:pic>
        <p:nvPicPr>
          <p:cNvPr id="15" name="Picture 14" descr="download.png">
            <a:extLst>
              <a:ext uri="{FF2B5EF4-FFF2-40B4-BE49-F238E27FC236}">
                <a16:creationId xmlns:a16="http://schemas.microsoft.com/office/drawing/2014/main" id="{B074ECEF-C30F-6D4A-BB76-FF10C63FAFF7}"/>
              </a:ext>
            </a:extLst>
          </p:cNvPr>
          <p:cNvPicPr>
            <a:picLocks noChangeAspect="1"/>
          </p:cNvPicPr>
          <p:nvPr/>
        </p:nvPicPr>
        <p:blipFill rotWithShape="1">
          <a:blip r:embed="rId7">
            <a:extLst>
              <a:ext uri="{28A0092B-C50C-407E-A947-70E740481C1C}">
                <a14:useLocalDpi xmlns:a14="http://schemas.microsoft.com/office/drawing/2010/main" val="0"/>
              </a:ext>
            </a:extLst>
          </a:blip>
          <a:srcRect t="20818" b="14766"/>
          <a:stretch/>
        </p:blipFill>
        <p:spPr>
          <a:xfrm>
            <a:off x="7613344" y="5633094"/>
            <a:ext cx="1758596" cy="849610"/>
          </a:xfrm>
          <a:prstGeom prst="rect">
            <a:avLst/>
          </a:prstGeom>
        </p:spPr>
      </p:pic>
    </p:spTree>
    <p:extLst>
      <p:ext uri="{BB962C8B-B14F-4D97-AF65-F5344CB8AC3E}">
        <p14:creationId xmlns:p14="http://schemas.microsoft.com/office/powerpoint/2010/main" val="1007147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g866815260b_0_69"/>
          <p:cNvPicPr preferRelativeResize="0"/>
          <p:nvPr/>
        </p:nvPicPr>
        <p:blipFill rotWithShape="1">
          <a:blip r:embed="rId3">
            <a:alphaModFix/>
          </a:blip>
          <a:srcRect/>
          <a:stretch/>
        </p:blipFill>
        <p:spPr>
          <a:xfrm>
            <a:off x="6308076" y="4669626"/>
            <a:ext cx="2442681" cy="987653"/>
          </a:xfrm>
          <a:prstGeom prst="rect">
            <a:avLst/>
          </a:prstGeom>
          <a:noFill/>
          <a:ln>
            <a:noFill/>
          </a:ln>
        </p:spPr>
      </p:pic>
      <p:sp>
        <p:nvSpPr>
          <p:cNvPr id="280" name="Google Shape;280;g866815260b_0_69"/>
          <p:cNvSpPr txBox="1">
            <a:spLocks noGrp="1"/>
          </p:cNvSpPr>
          <p:nvPr>
            <p:ph type="title"/>
          </p:nvPr>
        </p:nvSpPr>
        <p:spPr>
          <a:xfrm>
            <a:off x="585622" y="301051"/>
            <a:ext cx="11182307" cy="763500"/>
          </a:xfrm>
          <a:prstGeom prst="rect">
            <a:avLst/>
          </a:prstGeom>
          <a:noFill/>
          <a:ln>
            <a:noFill/>
          </a:ln>
        </p:spPr>
        <p:txBody>
          <a:bodyPr spcFirstLastPara="1" vert="horz" wrap="square" lIns="91425" tIns="91425" rIns="91425" bIns="91425" rtlCol="0" anchor="t" anchorCtr="0">
            <a:noAutofit/>
          </a:bodyPr>
          <a:lstStyle/>
          <a:p>
            <a:r>
              <a:rPr lang="en" b="1">
                <a:solidFill>
                  <a:schemeClr val="accent1"/>
                </a:solidFill>
              </a:rPr>
              <a:t>Activity: </a:t>
            </a:r>
            <a:r>
              <a:rPr lang="en" b="1"/>
              <a:t>Which activity releases which greenhouse gas?</a:t>
            </a:r>
            <a:endParaRPr b="1"/>
          </a:p>
        </p:txBody>
      </p:sp>
      <p:sp>
        <p:nvSpPr>
          <p:cNvPr id="281" name="Google Shape;281;g866815260b_0_69"/>
          <p:cNvSpPr txBox="1">
            <a:spLocks noGrp="1"/>
          </p:cNvSpPr>
          <p:nvPr>
            <p:ph type="body" idx="1"/>
          </p:nvPr>
        </p:nvSpPr>
        <p:spPr>
          <a:xfrm>
            <a:off x="2142272" y="6146074"/>
            <a:ext cx="8520600" cy="610500"/>
          </a:xfrm>
          <a:prstGeom prst="rect">
            <a:avLst/>
          </a:prstGeom>
          <a:noFill/>
          <a:ln>
            <a:noFill/>
          </a:ln>
        </p:spPr>
        <p:txBody>
          <a:bodyPr spcFirstLastPara="1" vert="horz" wrap="square" lIns="91425" tIns="91425" rIns="91425" bIns="91425" rtlCol="0" anchor="t" anchorCtr="0">
            <a:noAutofit/>
          </a:bodyPr>
          <a:lstStyle/>
          <a:p>
            <a:pPr marL="0" indent="0">
              <a:spcAft>
                <a:spcPts val="1600"/>
              </a:spcAft>
              <a:buNone/>
            </a:pPr>
            <a:r>
              <a:rPr lang="en" sz="2400">
                <a:solidFill>
                  <a:schemeClr val="dk1"/>
                </a:solidFill>
              </a:rPr>
              <a:t>Match the greenhouse gases with their sources.</a:t>
            </a:r>
            <a:endParaRPr sz="2400">
              <a:solidFill>
                <a:schemeClr val="dk1"/>
              </a:solidFill>
            </a:endParaRPr>
          </a:p>
        </p:txBody>
      </p:sp>
      <p:pic>
        <p:nvPicPr>
          <p:cNvPr id="284" name="Google Shape;284;g866815260b_0_69"/>
          <p:cNvPicPr preferRelativeResize="0"/>
          <p:nvPr/>
        </p:nvPicPr>
        <p:blipFill rotWithShape="1">
          <a:blip r:embed="rId4">
            <a:alphaModFix/>
          </a:blip>
          <a:srcRect l="17824" r="29032"/>
          <a:stretch/>
        </p:blipFill>
        <p:spPr>
          <a:xfrm>
            <a:off x="4652627" y="1852739"/>
            <a:ext cx="939435" cy="1207615"/>
          </a:xfrm>
          <a:prstGeom prst="rect">
            <a:avLst/>
          </a:prstGeom>
          <a:noFill/>
          <a:ln>
            <a:noFill/>
          </a:ln>
        </p:spPr>
      </p:pic>
      <p:pic>
        <p:nvPicPr>
          <p:cNvPr id="285" name="Google Shape;285;g866815260b_0_69"/>
          <p:cNvPicPr preferRelativeResize="0"/>
          <p:nvPr/>
        </p:nvPicPr>
        <p:blipFill rotWithShape="1">
          <a:blip r:embed="rId5">
            <a:alphaModFix/>
          </a:blip>
          <a:srcRect l="18071" r="20160"/>
          <a:stretch/>
        </p:blipFill>
        <p:spPr>
          <a:xfrm>
            <a:off x="2579903" y="1852749"/>
            <a:ext cx="1091761" cy="1207615"/>
          </a:xfrm>
          <a:prstGeom prst="rect">
            <a:avLst/>
          </a:prstGeom>
          <a:noFill/>
          <a:ln>
            <a:noFill/>
          </a:ln>
        </p:spPr>
      </p:pic>
      <p:pic>
        <p:nvPicPr>
          <p:cNvPr id="286" name="Google Shape;286;g866815260b_0_69"/>
          <p:cNvPicPr preferRelativeResize="0"/>
          <p:nvPr/>
        </p:nvPicPr>
        <p:blipFill rotWithShape="1">
          <a:blip r:embed="rId6">
            <a:alphaModFix/>
          </a:blip>
          <a:srcRect l="23629" r="23187"/>
          <a:stretch/>
        </p:blipFill>
        <p:spPr>
          <a:xfrm>
            <a:off x="8717427" y="1853460"/>
            <a:ext cx="939435" cy="1206191"/>
          </a:xfrm>
          <a:prstGeom prst="rect">
            <a:avLst/>
          </a:prstGeom>
          <a:noFill/>
          <a:ln>
            <a:noFill/>
          </a:ln>
        </p:spPr>
      </p:pic>
      <p:pic>
        <p:nvPicPr>
          <p:cNvPr id="287" name="Google Shape;287;g866815260b_0_69"/>
          <p:cNvPicPr preferRelativeResize="0"/>
          <p:nvPr/>
        </p:nvPicPr>
        <p:blipFill rotWithShape="1">
          <a:blip r:embed="rId7">
            <a:alphaModFix/>
          </a:blip>
          <a:srcRect l="18930" r="27922"/>
          <a:stretch/>
        </p:blipFill>
        <p:spPr>
          <a:xfrm>
            <a:off x="6606979" y="1928948"/>
            <a:ext cx="939435" cy="1207594"/>
          </a:xfrm>
          <a:prstGeom prst="rect">
            <a:avLst/>
          </a:prstGeom>
          <a:noFill/>
          <a:ln>
            <a:noFill/>
          </a:ln>
        </p:spPr>
      </p:pic>
      <p:pic>
        <p:nvPicPr>
          <p:cNvPr id="288" name="Google Shape;288;g866815260b_0_69"/>
          <p:cNvPicPr preferRelativeResize="0"/>
          <p:nvPr/>
        </p:nvPicPr>
        <p:blipFill rotWithShape="1">
          <a:blip r:embed="rId8">
            <a:alphaModFix/>
          </a:blip>
          <a:srcRect/>
          <a:stretch/>
        </p:blipFill>
        <p:spPr>
          <a:xfrm>
            <a:off x="5369400" y="4002601"/>
            <a:ext cx="1440000" cy="961924"/>
          </a:xfrm>
          <a:prstGeom prst="rect">
            <a:avLst/>
          </a:prstGeom>
          <a:noFill/>
          <a:ln>
            <a:noFill/>
          </a:ln>
        </p:spPr>
      </p:pic>
      <p:pic>
        <p:nvPicPr>
          <p:cNvPr id="289" name="Google Shape;289;g866815260b_0_69"/>
          <p:cNvPicPr preferRelativeResize="0"/>
          <p:nvPr/>
        </p:nvPicPr>
        <p:blipFill rotWithShape="1">
          <a:blip r:embed="rId9">
            <a:alphaModFix/>
          </a:blip>
          <a:srcRect/>
          <a:stretch/>
        </p:blipFill>
        <p:spPr>
          <a:xfrm>
            <a:off x="3929400" y="4563126"/>
            <a:ext cx="1466176" cy="1080001"/>
          </a:xfrm>
          <a:prstGeom prst="rect">
            <a:avLst/>
          </a:prstGeom>
          <a:noFill/>
          <a:ln>
            <a:noFill/>
          </a:ln>
        </p:spPr>
      </p:pic>
      <p:pic>
        <p:nvPicPr>
          <p:cNvPr id="290" name="Google Shape;290;g866815260b_0_69"/>
          <p:cNvPicPr preferRelativeResize="0"/>
          <p:nvPr/>
        </p:nvPicPr>
        <p:blipFill rotWithShape="1">
          <a:blip r:embed="rId10">
            <a:alphaModFix/>
          </a:blip>
          <a:srcRect/>
          <a:stretch/>
        </p:blipFill>
        <p:spPr>
          <a:xfrm>
            <a:off x="2489401" y="3731976"/>
            <a:ext cx="1466175" cy="956425"/>
          </a:xfrm>
          <a:prstGeom prst="rect">
            <a:avLst/>
          </a:prstGeom>
          <a:noFill/>
          <a:ln>
            <a:noFill/>
          </a:ln>
        </p:spPr>
      </p:pic>
      <p:pic>
        <p:nvPicPr>
          <p:cNvPr id="291" name="Google Shape;291;g866815260b_0_69"/>
          <p:cNvPicPr preferRelativeResize="0"/>
          <p:nvPr/>
        </p:nvPicPr>
        <p:blipFill rotWithShape="1">
          <a:blip r:embed="rId11">
            <a:alphaModFix/>
          </a:blip>
          <a:srcRect b="10697"/>
          <a:stretch/>
        </p:blipFill>
        <p:spPr>
          <a:xfrm>
            <a:off x="5363625" y="3727925"/>
            <a:ext cx="1466176" cy="987650"/>
          </a:xfrm>
          <a:prstGeom prst="rect">
            <a:avLst/>
          </a:prstGeom>
          <a:noFill/>
          <a:ln>
            <a:noFill/>
          </a:ln>
        </p:spPr>
      </p:pic>
      <p:pic>
        <p:nvPicPr>
          <p:cNvPr id="292" name="Google Shape;292;g866815260b_0_69"/>
          <p:cNvPicPr preferRelativeResize="0"/>
          <p:nvPr/>
        </p:nvPicPr>
        <p:blipFill rotWithShape="1">
          <a:blip r:embed="rId12">
            <a:alphaModFix/>
          </a:blip>
          <a:srcRect/>
          <a:stretch/>
        </p:blipFill>
        <p:spPr>
          <a:xfrm>
            <a:off x="8249400" y="4689850"/>
            <a:ext cx="1440000" cy="967174"/>
          </a:xfrm>
          <a:prstGeom prst="rect">
            <a:avLst/>
          </a:prstGeom>
          <a:noFill/>
          <a:ln>
            <a:noFill/>
          </a:ln>
        </p:spPr>
      </p:pic>
      <p:pic>
        <p:nvPicPr>
          <p:cNvPr id="293" name="Google Shape;293;g866815260b_0_69"/>
          <p:cNvPicPr preferRelativeResize="0"/>
          <p:nvPr/>
        </p:nvPicPr>
        <p:blipFill rotWithShape="1">
          <a:blip r:embed="rId13">
            <a:alphaModFix/>
          </a:blip>
          <a:srcRect/>
          <a:stretch/>
        </p:blipFill>
        <p:spPr>
          <a:xfrm>
            <a:off x="3940976" y="3733426"/>
            <a:ext cx="1428431" cy="956421"/>
          </a:xfrm>
          <a:prstGeom prst="rect">
            <a:avLst/>
          </a:prstGeom>
          <a:noFill/>
          <a:ln>
            <a:noFill/>
          </a:ln>
        </p:spPr>
      </p:pic>
      <p:pic>
        <p:nvPicPr>
          <p:cNvPr id="294" name="Google Shape;294;g866815260b_0_69"/>
          <p:cNvPicPr preferRelativeResize="0"/>
          <p:nvPr/>
        </p:nvPicPr>
        <p:blipFill rotWithShape="1">
          <a:blip r:embed="rId14">
            <a:alphaModFix/>
          </a:blip>
          <a:srcRect/>
          <a:stretch/>
        </p:blipFill>
        <p:spPr>
          <a:xfrm>
            <a:off x="6809401" y="3725126"/>
            <a:ext cx="1692675" cy="961921"/>
          </a:xfrm>
          <a:prstGeom prst="rect">
            <a:avLst/>
          </a:prstGeom>
          <a:noFill/>
          <a:ln>
            <a:noFill/>
          </a:ln>
        </p:spPr>
      </p:pic>
      <p:pic>
        <p:nvPicPr>
          <p:cNvPr id="295" name="Google Shape;295;g866815260b_0_69"/>
          <p:cNvPicPr preferRelativeResize="0"/>
          <p:nvPr/>
        </p:nvPicPr>
        <p:blipFill rotWithShape="1">
          <a:blip r:embed="rId15">
            <a:alphaModFix/>
          </a:blip>
          <a:srcRect/>
          <a:stretch/>
        </p:blipFill>
        <p:spPr>
          <a:xfrm>
            <a:off x="8249400" y="3724126"/>
            <a:ext cx="1440000" cy="967173"/>
          </a:xfrm>
          <a:prstGeom prst="rect">
            <a:avLst/>
          </a:prstGeom>
          <a:noFill/>
          <a:ln>
            <a:noFill/>
          </a:ln>
        </p:spPr>
      </p:pic>
      <p:pic>
        <p:nvPicPr>
          <p:cNvPr id="296" name="Google Shape;296;g866815260b_0_69"/>
          <p:cNvPicPr preferRelativeResize="0"/>
          <p:nvPr/>
        </p:nvPicPr>
        <p:blipFill rotWithShape="1">
          <a:blip r:embed="rId16">
            <a:alphaModFix/>
          </a:blip>
          <a:srcRect/>
          <a:stretch/>
        </p:blipFill>
        <p:spPr>
          <a:xfrm>
            <a:off x="5383797" y="4690101"/>
            <a:ext cx="1425600" cy="950403"/>
          </a:xfrm>
          <a:prstGeom prst="rect">
            <a:avLst/>
          </a:prstGeom>
          <a:noFill/>
          <a:ln>
            <a:noFill/>
          </a:ln>
        </p:spPr>
      </p:pic>
      <p:pic>
        <p:nvPicPr>
          <p:cNvPr id="297" name="Google Shape;297;g866815260b_0_69"/>
          <p:cNvPicPr preferRelativeResize="0"/>
          <p:nvPr/>
        </p:nvPicPr>
        <p:blipFill rotWithShape="1">
          <a:blip r:embed="rId17">
            <a:alphaModFix/>
          </a:blip>
          <a:srcRect/>
          <a:stretch/>
        </p:blipFill>
        <p:spPr>
          <a:xfrm>
            <a:off x="2489401" y="4684075"/>
            <a:ext cx="1451577" cy="956426"/>
          </a:xfrm>
          <a:prstGeom prst="rect">
            <a:avLst/>
          </a:prstGeom>
          <a:noFill/>
          <a:ln>
            <a:noFill/>
          </a:ln>
        </p:spPr>
      </p:pic>
      <p:sp>
        <p:nvSpPr>
          <p:cNvPr id="298" name="Google Shape;298;g866815260b_0_69"/>
          <p:cNvSpPr txBox="1"/>
          <p:nvPr/>
        </p:nvSpPr>
        <p:spPr>
          <a:xfrm>
            <a:off x="8720975" y="2977725"/>
            <a:ext cx="2598000" cy="538800"/>
          </a:xfrm>
          <a:prstGeom prst="rect">
            <a:avLst/>
          </a:prstGeom>
          <a:noFill/>
          <a:ln>
            <a:noFill/>
          </a:ln>
        </p:spPr>
        <p:txBody>
          <a:bodyPr spcFirstLastPara="1" wrap="square" lIns="91425" tIns="91425" rIns="91425" bIns="91425" anchor="t" anchorCtr="0">
            <a:noAutofit/>
          </a:bodyPr>
          <a:lstStyle/>
          <a:p>
            <a:pPr>
              <a:buClr>
                <a:srgbClr val="000000"/>
              </a:buClr>
              <a:buSzPts val="1700"/>
            </a:pPr>
            <a:r>
              <a:rPr lang="en" sz="1700" b="1">
                <a:solidFill>
                  <a:srgbClr val="6AA84F"/>
                </a:solidFill>
                <a:latin typeface="Arial"/>
                <a:ea typeface="Arial"/>
                <a:cs typeface="Arial"/>
                <a:sym typeface="Arial"/>
              </a:rPr>
              <a:t>F Gases</a:t>
            </a:r>
            <a:endParaRPr sz="1700" b="1">
              <a:solidFill>
                <a:srgbClr val="6AA84F"/>
              </a:solidFill>
              <a:latin typeface="Arial"/>
              <a:ea typeface="Arial"/>
              <a:cs typeface="Arial"/>
              <a:sym typeface="Arial"/>
            </a:endParaRPr>
          </a:p>
        </p:txBody>
      </p:sp>
      <p:sp>
        <p:nvSpPr>
          <p:cNvPr id="299" name="Google Shape;299;g866815260b_0_69"/>
          <p:cNvSpPr txBox="1"/>
          <p:nvPr/>
        </p:nvSpPr>
        <p:spPr>
          <a:xfrm>
            <a:off x="6402572" y="2977725"/>
            <a:ext cx="2394600" cy="538800"/>
          </a:xfrm>
          <a:prstGeom prst="rect">
            <a:avLst/>
          </a:prstGeom>
          <a:noFill/>
          <a:ln>
            <a:noFill/>
          </a:ln>
        </p:spPr>
        <p:txBody>
          <a:bodyPr spcFirstLastPara="1" wrap="square" lIns="91425" tIns="91425" rIns="91425" bIns="91425" anchor="t" anchorCtr="0">
            <a:noAutofit/>
          </a:bodyPr>
          <a:lstStyle/>
          <a:p>
            <a:pPr>
              <a:buClr>
                <a:srgbClr val="000000"/>
              </a:buClr>
              <a:buSzPts val="1700"/>
            </a:pPr>
            <a:r>
              <a:rPr lang="en" sz="1700" b="1">
                <a:solidFill>
                  <a:srgbClr val="93278F"/>
                </a:solidFill>
                <a:latin typeface="Arial"/>
                <a:ea typeface="Arial"/>
                <a:cs typeface="Arial"/>
                <a:sym typeface="Arial"/>
              </a:rPr>
              <a:t>Nitrous Oxide</a:t>
            </a:r>
            <a:endParaRPr sz="1700" b="1">
              <a:solidFill>
                <a:srgbClr val="93278F"/>
              </a:solidFill>
              <a:latin typeface="Arial"/>
              <a:ea typeface="Arial"/>
              <a:cs typeface="Arial"/>
              <a:sym typeface="Arial"/>
            </a:endParaRPr>
          </a:p>
        </p:txBody>
      </p:sp>
      <p:sp>
        <p:nvSpPr>
          <p:cNvPr id="300" name="Google Shape;300;g866815260b_0_69"/>
          <p:cNvSpPr txBox="1"/>
          <p:nvPr/>
        </p:nvSpPr>
        <p:spPr>
          <a:xfrm>
            <a:off x="4652625" y="2977725"/>
            <a:ext cx="2104500" cy="538800"/>
          </a:xfrm>
          <a:prstGeom prst="rect">
            <a:avLst/>
          </a:prstGeom>
          <a:noFill/>
          <a:ln>
            <a:noFill/>
          </a:ln>
        </p:spPr>
        <p:txBody>
          <a:bodyPr spcFirstLastPara="1" wrap="square" lIns="91425" tIns="91425" rIns="91425" bIns="91425" anchor="t" anchorCtr="0">
            <a:noAutofit/>
          </a:bodyPr>
          <a:lstStyle/>
          <a:p>
            <a:pPr>
              <a:buClr>
                <a:srgbClr val="000000"/>
              </a:buClr>
              <a:buSzPts val="1700"/>
            </a:pPr>
            <a:r>
              <a:rPr lang="en" sz="1700" b="1">
                <a:solidFill>
                  <a:schemeClr val="accent5"/>
                </a:solidFill>
                <a:latin typeface="Arial"/>
                <a:ea typeface="Arial"/>
                <a:cs typeface="Arial"/>
                <a:sym typeface="Arial"/>
              </a:rPr>
              <a:t>Methane</a:t>
            </a:r>
            <a:endParaRPr sz="1700" b="1">
              <a:solidFill>
                <a:schemeClr val="accent5"/>
              </a:solidFill>
              <a:latin typeface="Arial"/>
              <a:ea typeface="Arial"/>
              <a:cs typeface="Arial"/>
              <a:sym typeface="Arial"/>
            </a:endParaRPr>
          </a:p>
        </p:txBody>
      </p:sp>
      <p:sp>
        <p:nvSpPr>
          <p:cNvPr id="301" name="Google Shape;301;g866815260b_0_69"/>
          <p:cNvSpPr txBox="1"/>
          <p:nvPr/>
        </p:nvSpPr>
        <p:spPr>
          <a:xfrm>
            <a:off x="2322638" y="2977725"/>
            <a:ext cx="2256900" cy="5388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700" b="1">
                <a:solidFill>
                  <a:schemeClr val="dk2"/>
                </a:solidFill>
                <a:latin typeface="Arial"/>
                <a:ea typeface="Arial"/>
                <a:cs typeface="Arial"/>
                <a:sym typeface="Arial"/>
              </a:rPr>
              <a:t>Carbon Dioxide</a:t>
            </a:r>
            <a:endParaRPr sz="1700" b="1">
              <a:solidFill>
                <a:schemeClr val="dk2"/>
              </a:solidFill>
              <a:latin typeface="Arial"/>
              <a:ea typeface="Arial"/>
              <a:cs typeface="Arial"/>
              <a:sym typeface="Arial"/>
            </a:endParaRPr>
          </a:p>
        </p:txBody>
      </p:sp>
      <p:sp>
        <p:nvSpPr>
          <p:cNvPr id="302" name="Google Shape;302;g866815260b_0_69"/>
          <p:cNvSpPr/>
          <p:nvPr/>
        </p:nvSpPr>
        <p:spPr>
          <a:xfrm>
            <a:off x="3247849" y="4166300"/>
            <a:ext cx="619986" cy="434969"/>
          </a:xfrm>
          <a:custGeom>
            <a:avLst/>
            <a:gdLst/>
            <a:ahLst/>
            <a:cxnLst/>
            <a:rect l="l" t="t" r="r" b="b"/>
            <a:pathLst>
              <a:path w="35910" h="21472" extrusionOk="0">
                <a:moveTo>
                  <a:pt x="0" y="12217"/>
                </a:moveTo>
                <a:lnTo>
                  <a:pt x="11476" y="21472"/>
                </a:lnTo>
                <a:lnTo>
                  <a:pt x="35910" y="0"/>
                </a:lnTo>
                <a:lnTo>
                  <a:pt x="11476" y="13697"/>
                </a:lnTo>
                <a:close/>
              </a:path>
            </a:pathLst>
          </a:custGeom>
          <a:solidFill>
            <a:schemeClr val="dk2"/>
          </a:solidFill>
          <a:ln w="19050" cap="flat" cmpd="sng">
            <a:solidFill>
              <a:srgbClr val="FFFFFF"/>
            </a:solidFill>
            <a:prstDash val="solid"/>
            <a:round/>
            <a:headEnd type="none" w="sm" len="sm"/>
            <a:tailEnd type="none" w="sm" len="sm"/>
          </a:ln>
        </p:spPr>
      </p:sp>
      <p:sp>
        <p:nvSpPr>
          <p:cNvPr id="303" name="Google Shape;303;g866815260b_0_69"/>
          <p:cNvSpPr/>
          <p:nvPr/>
        </p:nvSpPr>
        <p:spPr>
          <a:xfrm>
            <a:off x="4695949" y="4166300"/>
            <a:ext cx="619986" cy="434969"/>
          </a:xfrm>
          <a:custGeom>
            <a:avLst/>
            <a:gdLst/>
            <a:ahLst/>
            <a:cxnLst/>
            <a:rect l="l" t="t" r="r" b="b"/>
            <a:pathLst>
              <a:path w="35910" h="21472" extrusionOk="0">
                <a:moveTo>
                  <a:pt x="0" y="12217"/>
                </a:moveTo>
                <a:lnTo>
                  <a:pt x="11476" y="21472"/>
                </a:lnTo>
                <a:lnTo>
                  <a:pt x="35910" y="0"/>
                </a:lnTo>
                <a:lnTo>
                  <a:pt x="11476" y="13697"/>
                </a:lnTo>
                <a:close/>
              </a:path>
            </a:pathLst>
          </a:custGeom>
          <a:solidFill>
            <a:schemeClr val="dk2"/>
          </a:solidFill>
          <a:ln w="19050" cap="flat" cmpd="sng">
            <a:solidFill>
              <a:srgbClr val="FFFFFF"/>
            </a:solidFill>
            <a:prstDash val="solid"/>
            <a:round/>
            <a:headEnd type="none" w="sm" len="sm"/>
            <a:tailEnd type="none" w="sm" len="sm"/>
          </a:ln>
        </p:spPr>
      </p:sp>
      <p:sp>
        <p:nvSpPr>
          <p:cNvPr id="304" name="Google Shape;304;g866815260b_0_69"/>
          <p:cNvSpPr/>
          <p:nvPr/>
        </p:nvSpPr>
        <p:spPr>
          <a:xfrm>
            <a:off x="4695949" y="5098625"/>
            <a:ext cx="619986" cy="434969"/>
          </a:xfrm>
          <a:custGeom>
            <a:avLst/>
            <a:gdLst/>
            <a:ahLst/>
            <a:cxnLst/>
            <a:rect l="l" t="t" r="r" b="b"/>
            <a:pathLst>
              <a:path w="35910" h="21472" extrusionOk="0">
                <a:moveTo>
                  <a:pt x="0" y="12217"/>
                </a:moveTo>
                <a:lnTo>
                  <a:pt x="11476" y="21472"/>
                </a:lnTo>
                <a:lnTo>
                  <a:pt x="35910" y="0"/>
                </a:lnTo>
                <a:lnTo>
                  <a:pt x="11476" y="13697"/>
                </a:lnTo>
                <a:close/>
              </a:path>
            </a:pathLst>
          </a:custGeom>
          <a:solidFill>
            <a:schemeClr val="dk2"/>
          </a:solidFill>
          <a:ln w="19050" cap="flat" cmpd="sng">
            <a:solidFill>
              <a:srgbClr val="FFFFFF"/>
            </a:solidFill>
            <a:prstDash val="solid"/>
            <a:round/>
            <a:headEnd type="none" w="sm" len="sm"/>
            <a:tailEnd type="none" w="sm" len="sm"/>
          </a:ln>
        </p:spPr>
      </p:sp>
      <p:sp>
        <p:nvSpPr>
          <p:cNvPr id="305" name="Google Shape;305;g866815260b_0_69"/>
          <p:cNvSpPr/>
          <p:nvPr/>
        </p:nvSpPr>
        <p:spPr>
          <a:xfrm>
            <a:off x="8968024" y="4109475"/>
            <a:ext cx="619986" cy="434969"/>
          </a:xfrm>
          <a:custGeom>
            <a:avLst/>
            <a:gdLst/>
            <a:ahLst/>
            <a:cxnLst/>
            <a:rect l="l" t="t" r="r" b="b"/>
            <a:pathLst>
              <a:path w="35910" h="21472" extrusionOk="0">
                <a:moveTo>
                  <a:pt x="0" y="12217"/>
                </a:moveTo>
                <a:lnTo>
                  <a:pt x="11476" y="21472"/>
                </a:lnTo>
                <a:lnTo>
                  <a:pt x="35910" y="0"/>
                </a:lnTo>
                <a:lnTo>
                  <a:pt x="11476" y="13697"/>
                </a:lnTo>
                <a:close/>
              </a:path>
            </a:pathLst>
          </a:custGeom>
          <a:solidFill>
            <a:schemeClr val="dk2"/>
          </a:solidFill>
          <a:ln w="19050" cap="flat" cmpd="sng">
            <a:solidFill>
              <a:srgbClr val="FFFFFF"/>
            </a:solidFill>
            <a:prstDash val="solid"/>
            <a:round/>
            <a:headEnd type="none" w="sm" len="sm"/>
            <a:tailEnd type="none" w="sm" len="sm"/>
          </a:ln>
        </p:spPr>
      </p:sp>
      <p:sp>
        <p:nvSpPr>
          <p:cNvPr id="306" name="Google Shape;306;g866815260b_0_69"/>
          <p:cNvSpPr/>
          <p:nvPr/>
        </p:nvSpPr>
        <p:spPr>
          <a:xfrm>
            <a:off x="8968024" y="5137400"/>
            <a:ext cx="619986" cy="434969"/>
          </a:xfrm>
          <a:custGeom>
            <a:avLst/>
            <a:gdLst/>
            <a:ahLst/>
            <a:cxnLst/>
            <a:rect l="l" t="t" r="r" b="b"/>
            <a:pathLst>
              <a:path w="35910" h="21472" extrusionOk="0">
                <a:moveTo>
                  <a:pt x="0" y="12217"/>
                </a:moveTo>
                <a:lnTo>
                  <a:pt x="11476" y="21472"/>
                </a:lnTo>
                <a:lnTo>
                  <a:pt x="35910" y="0"/>
                </a:lnTo>
                <a:lnTo>
                  <a:pt x="11476" y="13697"/>
                </a:lnTo>
                <a:close/>
              </a:path>
            </a:pathLst>
          </a:custGeom>
          <a:solidFill>
            <a:schemeClr val="dk2"/>
          </a:solidFill>
          <a:ln w="19050" cap="flat" cmpd="sng">
            <a:solidFill>
              <a:srgbClr val="FFFFFF"/>
            </a:solidFill>
            <a:prstDash val="solid"/>
            <a:round/>
            <a:headEnd type="none" w="sm" len="sm"/>
            <a:tailEnd type="none" w="sm" len="sm"/>
          </a:ln>
        </p:spPr>
      </p:sp>
      <p:sp>
        <p:nvSpPr>
          <p:cNvPr id="307" name="Google Shape;307;g866815260b_0_69"/>
          <p:cNvSpPr/>
          <p:nvPr/>
        </p:nvSpPr>
        <p:spPr>
          <a:xfrm>
            <a:off x="6151812" y="4166300"/>
            <a:ext cx="619986" cy="434969"/>
          </a:xfrm>
          <a:custGeom>
            <a:avLst/>
            <a:gdLst/>
            <a:ahLst/>
            <a:cxnLst/>
            <a:rect l="l" t="t" r="r" b="b"/>
            <a:pathLst>
              <a:path w="35910" h="21472" extrusionOk="0">
                <a:moveTo>
                  <a:pt x="0" y="12217"/>
                </a:moveTo>
                <a:lnTo>
                  <a:pt x="11476" y="21472"/>
                </a:lnTo>
                <a:lnTo>
                  <a:pt x="35910" y="0"/>
                </a:lnTo>
                <a:lnTo>
                  <a:pt x="11476" y="13697"/>
                </a:lnTo>
                <a:close/>
              </a:path>
            </a:pathLst>
          </a:custGeom>
          <a:solidFill>
            <a:schemeClr val="accent5"/>
          </a:solidFill>
          <a:ln w="19050" cap="flat" cmpd="sng">
            <a:solidFill>
              <a:srgbClr val="FFFFFF"/>
            </a:solidFill>
            <a:prstDash val="solid"/>
            <a:round/>
            <a:headEnd type="none" w="sm" len="sm"/>
            <a:tailEnd type="none" w="sm" len="sm"/>
          </a:ln>
        </p:spPr>
      </p:sp>
      <p:sp>
        <p:nvSpPr>
          <p:cNvPr id="308" name="Google Shape;308;g866815260b_0_69"/>
          <p:cNvSpPr/>
          <p:nvPr/>
        </p:nvSpPr>
        <p:spPr>
          <a:xfrm>
            <a:off x="7546437" y="5137375"/>
            <a:ext cx="619986" cy="434969"/>
          </a:xfrm>
          <a:custGeom>
            <a:avLst/>
            <a:gdLst/>
            <a:ahLst/>
            <a:cxnLst/>
            <a:rect l="l" t="t" r="r" b="b"/>
            <a:pathLst>
              <a:path w="35910" h="21472" extrusionOk="0">
                <a:moveTo>
                  <a:pt x="0" y="12217"/>
                </a:moveTo>
                <a:lnTo>
                  <a:pt x="11476" y="21472"/>
                </a:lnTo>
                <a:lnTo>
                  <a:pt x="35910" y="0"/>
                </a:lnTo>
                <a:lnTo>
                  <a:pt x="11476" y="13697"/>
                </a:lnTo>
                <a:close/>
              </a:path>
            </a:pathLst>
          </a:custGeom>
          <a:solidFill>
            <a:schemeClr val="accent5"/>
          </a:solidFill>
          <a:ln w="19050" cap="flat" cmpd="sng">
            <a:solidFill>
              <a:srgbClr val="FFFFFF"/>
            </a:solidFill>
            <a:prstDash val="solid"/>
            <a:round/>
            <a:headEnd type="none" w="sm" len="sm"/>
            <a:tailEnd type="none" w="sm" len="sm"/>
          </a:ln>
        </p:spPr>
      </p:sp>
      <p:sp>
        <p:nvSpPr>
          <p:cNvPr id="309" name="Google Shape;309;g866815260b_0_69"/>
          <p:cNvSpPr/>
          <p:nvPr/>
        </p:nvSpPr>
        <p:spPr>
          <a:xfrm>
            <a:off x="3247849" y="5137388"/>
            <a:ext cx="619986" cy="434969"/>
          </a:xfrm>
          <a:custGeom>
            <a:avLst/>
            <a:gdLst/>
            <a:ahLst/>
            <a:cxnLst/>
            <a:rect l="l" t="t" r="r" b="b"/>
            <a:pathLst>
              <a:path w="35910" h="21472" extrusionOk="0">
                <a:moveTo>
                  <a:pt x="0" y="12217"/>
                </a:moveTo>
                <a:lnTo>
                  <a:pt x="11476" y="21472"/>
                </a:lnTo>
                <a:lnTo>
                  <a:pt x="35910" y="0"/>
                </a:lnTo>
                <a:lnTo>
                  <a:pt x="11476" y="13697"/>
                </a:lnTo>
                <a:close/>
              </a:path>
            </a:pathLst>
          </a:custGeom>
          <a:solidFill>
            <a:srgbClr val="93278F"/>
          </a:solidFill>
          <a:ln w="19050" cap="flat" cmpd="sng">
            <a:solidFill>
              <a:srgbClr val="FFFFFF"/>
            </a:solidFill>
            <a:prstDash val="solid"/>
            <a:round/>
            <a:headEnd type="none" w="sm" len="sm"/>
            <a:tailEnd type="none" w="sm" len="sm"/>
          </a:ln>
        </p:spPr>
      </p:sp>
      <p:sp>
        <p:nvSpPr>
          <p:cNvPr id="310" name="Google Shape;310;g866815260b_0_69"/>
          <p:cNvSpPr/>
          <p:nvPr/>
        </p:nvSpPr>
        <p:spPr>
          <a:xfrm>
            <a:off x="6121187" y="5098625"/>
            <a:ext cx="619986" cy="434969"/>
          </a:xfrm>
          <a:custGeom>
            <a:avLst/>
            <a:gdLst/>
            <a:ahLst/>
            <a:cxnLst/>
            <a:rect l="l" t="t" r="r" b="b"/>
            <a:pathLst>
              <a:path w="35910" h="21472" extrusionOk="0">
                <a:moveTo>
                  <a:pt x="0" y="12217"/>
                </a:moveTo>
                <a:lnTo>
                  <a:pt x="11476" y="21472"/>
                </a:lnTo>
                <a:lnTo>
                  <a:pt x="35910" y="0"/>
                </a:lnTo>
                <a:lnTo>
                  <a:pt x="11476" y="13697"/>
                </a:lnTo>
                <a:close/>
              </a:path>
            </a:pathLst>
          </a:custGeom>
          <a:solidFill>
            <a:srgbClr val="6AA84F"/>
          </a:solidFill>
          <a:ln w="19050" cap="flat" cmpd="sng">
            <a:solidFill>
              <a:srgbClr val="FFFFFF"/>
            </a:solidFill>
            <a:prstDash val="solid"/>
            <a:round/>
            <a:headEnd type="none" w="sm" len="sm"/>
            <a:tailEnd type="none" w="sm" len="sm"/>
          </a:ln>
        </p:spPr>
      </p:sp>
      <p:sp>
        <p:nvSpPr>
          <p:cNvPr id="311" name="Google Shape;311;g866815260b_0_69"/>
          <p:cNvSpPr/>
          <p:nvPr/>
        </p:nvSpPr>
        <p:spPr>
          <a:xfrm>
            <a:off x="7528037" y="4166300"/>
            <a:ext cx="619986" cy="434969"/>
          </a:xfrm>
          <a:custGeom>
            <a:avLst/>
            <a:gdLst/>
            <a:ahLst/>
            <a:cxnLst/>
            <a:rect l="l" t="t" r="r" b="b"/>
            <a:pathLst>
              <a:path w="35910" h="21472" extrusionOk="0">
                <a:moveTo>
                  <a:pt x="0" y="12217"/>
                </a:moveTo>
                <a:lnTo>
                  <a:pt x="11476" y="21472"/>
                </a:lnTo>
                <a:lnTo>
                  <a:pt x="35910" y="0"/>
                </a:lnTo>
                <a:lnTo>
                  <a:pt x="11476" y="13697"/>
                </a:lnTo>
                <a:close/>
              </a:path>
            </a:pathLst>
          </a:custGeom>
          <a:solidFill>
            <a:srgbClr val="6AA84F"/>
          </a:solidFill>
          <a:ln w="19050" cap="flat" cmpd="sng">
            <a:solidFill>
              <a:srgbClr val="FFFFFF"/>
            </a:solidFill>
            <a:prstDash val="solid"/>
            <a:round/>
            <a:headEnd type="none" w="sm" len="sm"/>
            <a:tailEnd type="none" w="sm" len="sm"/>
          </a:ln>
        </p:spPr>
      </p:sp>
      <p:sp>
        <p:nvSpPr>
          <p:cNvPr id="312" name="Google Shape;312;g866815260b_0_69"/>
          <p:cNvSpPr txBox="1"/>
          <p:nvPr/>
        </p:nvSpPr>
        <p:spPr>
          <a:xfrm>
            <a:off x="2981329" y="3733425"/>
            <a:ext cx="620100" cy="5388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700" b="1">
                <a:solidFill>
                  <a:srgbClr val="FFFFFF"/>
                </a:solidFill>
                <a:latin typeface="Arial"/>
                <a:ea typeface="Arial"/>
                <a:cs typeface="Arial"/>
                <a:sym typeface="Arial"/>
              </a:rPr>
              <a:t>Oil</a:t>
            </a:r>
            <a:endParaRPr sz="1700" b="1">
              <a:solidFill>
                <a:srgbClr val="FFFFFF"/>
              </a:solidFill>
              <a:latin typeface="Arial"/>
              <a:ea typeface="Arial"/>
              <a:cs typeface="Arial"/>
              <a:sym typeface="Arial"/>
            </a:endParaRPr>
          </a:p>
        </p:txBody>
      </p:sp>
      <p:sp>
        <p:nvSpPr>
          <p:cNvPr id="313" name="Google Shape;313;g866815260b_0_69"/>
          <p:cNvSpPr txBox="1"/>
          <p:nvPr/>
        </p:nvSpPr>
        <p:spPr>
          <a:xfrm>
            <a:off x="4153275" y="3738400"/>
            <a:ext cx="1425600" cy="6105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700" b="1">
                <a:solidFill>
                  <a:srgbClr val="FFFFFF"/>
                </a:solidFill>
                <a:latin typeface="Arial"/>
                <a:ea typeface="Arial"/>
                <a:cs typeface="Arial"/>
                <a:sym typeface="Arial"/>
              </a:rPr>
              <a:t>Cement</a:t>
            </a:r>
            <a:endParaRPr sz="1700" b="1">
              <a:solidFill>
                <a:srgbClr val="FFFFFF"/>
              </a:solidFill>
              <a:latin typeface="Arial"/>
              <a:ea typeface="Arial"/>
              <a:cs typeface="Arial"/>
              <a:sym typeface="Arial"/>
            </a:endParaRPr>
          </a:p>
        </p:txBody>
      </p:sp>
      <p:sp>
        <p:nvSpPr>
          <p:cNvPr id="314" name="Google Shape;314;g866815260b_0_69"/>
          <p:cNvSpPr txBox="1"/>
          <p:nvPr/>
        </p:nvSpPr>
        <p:spPr>
          <a:xfrm>
            <a:off x="8653788" y="4633763"/>
            <a:ext cx="1425600" cy="6105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700" b="1">
                <a:solidFill>
                  <a:srgbClr val="FFFFFF"/>
                </a:solidFill>
                <a:latin typeface="Arial"/>
                <a:ea typeface="Arial"/>
                <a:cs typeface="Arial"/>
                <a:sym typeface="Arial"/>
              </a:rPr>
              <a:t>Gas</a:t>
            </a:r>
            <a:endParaRPr sz="1700" b="1">
              <a:solidFill>
                <a:srgbClr val="FFFFFF"/>
              </a:solidFill>
              <a:latin typeface="Arial"/>
              <a:ea typeface="Arial"/>
              <a:cs typeface="Arial"/>
              <a:sym typeface="Arial"/>
            </a:endParaRPr>
          </a:p>
        </p:txBody>
      </p:sp>
      <p:sp>
        <p:nvSpPr>
          <p:cNvPr id="315" name="Google Shape;315;g866815260b_0_69"/>
          <p:cNvSpPr txBox="1"/>
          <p:nvPr/>
        </p:nvSpPr>
        <p:spPr>
          <a:xfrm>
            <a:off x="3955575" y="4669625"/>
            <a:ext cx="1953300" cy="5388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500" b="1">
                <a:solidFill>
                  <a:srgbClr val="FFFFFF"/>
                </a:solidFill>
                <a:latin typeface="Arial"/>
                <a:ea typeface="Arial"/>
                <a:cs typeface="Arial"/>
                <a:sym typeface="Arial"/>
              </a:rPr>
              <a:t>Deforestation</a:t>
            </a:r>
            <a:endParaRPr sz="1500" b="1">
              <a:solidFill>
                <a:srgbClr val="FFFFFF"/>
              </a:solidFill>
              <a:latin typeface="Arial"/>
              <a:ea typeface="Arial"/>
              <a:cs typeface="Arial"/>
              <a:sym typeface="Arial"/>
            </a:endParaRPr>
          </a:p>
        </p:txBody>
      </p:sp>
      <p:sp>
        <p:nvSpPr>
          <p:cNvPr id="316" name="Google Shape;316;g866815260b_0_69"/>
          <p:cNvSpPr txBox="1"/>
          <p:nvPr/>
        </p:nvSpPr>
        <p:spPr>
          <a:xfrm>
            <a:off x="5523263" y="3708625"/>
            <a:ext cx="1425600" cy="6105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700" b="1">
                <a:solidFill>
                  <a:srgbClr val="FFFFFF"/>
                </a:solidFill>
                <a:latin typeface="Arial"/>
                <a:ea typeface="Arial"/>
                <a:cs typeface="Arial"/>
                <a:sym typeface="Arial"/>
              </a:rPr>
              <a:t>Livestock</a:t>
            </a:r>
            <a:endParaRPr sz="1700" b="1">
              <a:solidFill>
                <a:srgbClr val="FFFFFF"/>
              </a:solidFill>
              <a:latin typeface="Arial"/>
              <a:ea typeface="Arial"/>
              <a:cs typeface="Arial"/>
              <a:sym typeface="Arial"/>
            </a:endParaRPr>
          </a:p>
        </p:txBody>
      </p:sp>
      <p:sp>
        <p:nvSpPr>
          <p:cNvPr id="317" name="Google Shape;317;g866815260b_0_69"/>
          <p:cNvSpPr txBox="1"/>
          <p:nvPr/>
        </p:nvSpPr>
        <p:spPr>
          <a:xfrm>
            <a:off x="5523263" y="4669625"/>
            <a:ext cx="1425600" cy="6105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700" b="1">
                <a:solidFill>
                  <a:srgbClr val="FFFFFF"/>
                </a:solidFill>
                <a:latin typeface="Arial"/>
                <a:ea typeface="Arial"/>
                <a:cs typeface="Arial"/>
                <a:sym typeface="Arial"/>
              </a:rPr>
              <a:t>Aerosols</a:t>
            </a:r>
            <a:endParaRPr sz="1700" b="1">
              <a:solidFill>
                <a:srgbClr val="FFFFFF"/>
              </a:solidFill>
              <a:latin typeface="Arial"/>
              <a:ea typeface="Arial"/>
              <a:cs typeface="Arial"/>
              <a:sym typeface="Arial"/>
            </a:endParaRPr>
          </a:p>
        </p:txBody>
      </p:sp>
      <p:sp>
        <p:nvSpPr>
          <p:cNvPr id="318" name="Google Shape;318;g866815260b_0_69"/>
          <p:cNvSpPr txBox="1"/>
          <p:nvPr/>
        </p:nvSpPr>
        <p:spPr>
          <a:xfrm>
            <a:off x="6809400" y="4669625"/>
            <a:ext cx="1428300" cy="610500"/>
          </a:xfrm>
          <a:prstGeom prst="rect">
            <a:avLst/>
          </a:prstGeom>
          <a:noFill/>
          <a:ln>
            <a:noFill/>
          </a:ln>
        </p:spPr>
        <p:txBody>
          <a:bodyPr spcFirstLastPara="1" wrap="square" lIns="91425" tIns="91425" rIns="91425" bIns="91425" anchor="t" anchorCtr="0">
            <a:noAutofit/>
          </a:bodyPr>
          <a:lstStyle/>
          <a:p>
            <a:pPr algn="ctr">
              <a:buClr>
                <a:srgbClr val="000000"/>
              </a:buClr>
              <a:buSzPts val="1100"/>
            </a:pPr>
            <a:r>
              <a:rPr lang="en-GB" sz="1200" b="1">
                <a:solidFill>
                  <a:schemeClr val="bg1"/>
                </a:solidFill>
                <a:latin typeface="Arial Black"/>
                <a:ea typeface="Arial Black"/>
                <a:cs typeface="Arial Black"/>
                <a:sym typeface="Arial Black"/>
              </a:rPr>
              <a:t>Organic Waste</a:t>
            </a:r>
            <a:endParaRPr lang="en-GB" sz="1300" b="1">
              <a:solidFill>
                <a:schemeClr val="bg1"/>
              </a:solidFill>
              <a:latin typeface="Arial Black"/>
              <a:ea typeface="Arial Black"/>
              <a:cs typeface="Arial Black"/>
              <a:sym typeface="Arial Black"/>
            </a:endParaRPr>
          </a:p>
        </p:txBody>
      </p:sp>
      <p:sp>
        <p:nvSpPr>
          <p:cNvPr id="319" name="Google Shape;319;g866815260b_0_69"/>
          <p:cNvSpPr txBox="1"/>
          <p:nvPr/>
        </p:nvSpPr>
        <p:spPr>
          <a:xfrm>
            <a:off x="2571829" y="4669625"/>
            <a:ext cx="1296000" cy="5388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GB" sz="1700" b="1">
                <a:solidFill>
                  <a:schemeClr val="bg1"/>
                </a:solidFill>
                <a:latin typeface="Arial"/>
                <a:ea typeface="Arial"/>
                <a:cs typeface="Arial"/>
                <a:sym typeface="Arial"/>
              </a:rPr>
              <a:t>Fertilisers</a:t>
            </a:r>
          </a:p>
        </p:txBody>
      </p:sp>
      <p:sp>
        <p:nvSpPr>
          <p:cNvPr id="320" name="Google Shape;320;g866815260b_0_69"/>
          <p:cNvSpPr txBox="1"/>
          <p:nvPr/>
        </p:nvSpPr>
        <p:spPr>
          <a:xfrm>
            <a:off x="6816588" y="3708625"/>
            <a:ext cx="1425600" cy="6105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500" b="1">
                <a:solidFill>
                  <a:srgbClr val="FFFFFF"/>
                </a:solidFill>
                <a:latin typeface="Arial"/>
                <a:ea typeface="Arial"/>
                <a:cs typeface="Arial"/>
                <a:sym typeface="Arial"/>
              </a:rPr>
              <a:t>Refrigeration</a:t>
            </a:r>
            <a:endParaRPr sz="1500" b="1">
              <a:solidFill>
                <a:srgbClr val="FFFFFF"/>
              </a:solidFill>
              <a:latin typeface="Arial"/>
              <a:ea typeface="Arial"/>
              <a:cs typeface="Arial"/>
              <a:sym typeface="Arial"/>
            </a:endParaRPr>
          </a:p>
        </p:txBody>
      </p:sp>
      <p:sp>
        <p:nvSpPr>
          <p:cNvPr id="321" name="Google Shape;321;g866815260b_0_69"/>
          <p:cNvSpPr txBox="1"/>
          <p:nvPr/>
        </p:nvSpPr>
        <p:spPr>
          <a:xfrm>
            <a:off x="8604313" y="3697575"/>
            <a:ext cx="1425600" cy="610500"/>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GB" sz="1700" b="1">
                <a:solidFill>
                  <a:schemeClr val="bg1"/>
                </a:solidFill>
                <a:latin typeface="Arial"/>
                <a:ea typeface="Arial"/>
                <a:cs typeface="Arial"/>
                <a:sym typeface="Arial"/>
              </a:rPr>
              <a:t>Coal</a:t>
            </a:r>
          </a:p>
        </p:txBody>
      </p:sp>
      <p:sp>
        <p:nvSpPr>
          <p:cNvPr id="2" name="TextBox 1">
            <a:extLst>
              <a:ext uri="{FF2B5EF4-FFF2-40B4-BE49-F238E27FC236}">
                <a16:creationId xmlns:a16="http://schemas.microsoft.com/office/drawing/2014/main" id="{8DFD01A8-73F7-4DCA-93EE-CCA1E4BD7B7E}"/>
              </a:ext>
            </a:extLst>
          </p:cNvPr>
          <p:cNvSpPr txBox="1"/>
          <p:nvPr/>
        </p:nvSpPr>
        <p:spPr>
          <a:xfrm>
            <a:off x="0" y="0"/>
            <a:ext cx="12192000" cy="218245"/>
          </a:xfrm>
          <a:prstGeom prst="rect">
            <a:avLst/>
          </a:prstGeom>
          <a:solidFill>
            <a:srgbClr val="E5005B"/>
          </a:solidFill>
        </p:spPr>
        <p:txBody>
          <a:bodyPr wrap="square" lIns="0" tIns="0" rIns="0" bIns="0" rtlCol="0" anchor="b" anchorCtr="0">
            <a:normAutofit fontScale="92500" lnSpcReduction="20000"/>
          </a:bodyPr>
          <a:lstStyle/>
          <a:p>
            <a:pPr algn="r"/>
            <a:endParaRPr lang="en-GB"/>
          </a:p>
        </p:txBody>
      </p:sp>
      <p:sp>
        <p:nvSpPr>
          <p:cNvPr id="44" name="TextBox 43">
            <a:extLst>
              <a:ext uri="{FF2B5EF4-FFF2-40B4-BE49-F238E27FC236}">
                <a16:creationId xmlns:a16="http://schemas.microsoft.com/office/drawing/2014/main" id="{8A359778-3B1A-4093-93C1-1AB9B4EFD7AE}"/>
              </a:ext>
            </a:extLst>
          </p:cNvPr>
          <p:cNvSpPr txBox="1"/>
          <p:nvPr/>
        </p:nvSpPr>
        <p:spPr>
          <a:xfrm>
            <a:off x="0" y="6737798"/>
            <a:ext cx="12192000" cy="127898"/>
          </a:xfrm>
          <a:prstGeom prst="rect">
            <a:avLst/>
          </a:prstGeom>
          <a:solidFill>
            <a:srgbClr val="E5005B"/>
          </a:solidFill>
        </p:spPr>
        <p:txBody>
          <a:bodyPr wrap="square" lIns="0" tIns="0" rIns="0" bIns="0" rtlCol="0" anchor="b" anchorCtr="0">
            <a:normAutofit fontScale="55000" lnSpcReduction="20000"/>
          </a:bodyPr>
          <a:lstStyle/>
          <a:p>
            <a:pPr algn="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par>
                                <p:cTn id="8" presetID="10" presetClass="entr" presetSubtype="0" fill="hold" nodeType="withEffect">
                                  <p:stCondLst>
                                    <p:cond delay="0"/>
                                  </p:stCondLst>
                                  <p:childTnLst>
                                    <p:set>
                                      <p:cBhvr>
                                        <p:cTn id="9" dur="1" fill="hold">
                                          <p:stCondLst>
                                            <p:cond delay="0"/>
                                          </p:stCondLst>
                                        </p:cTn>
                                        <p:tgtEl>
                                          <p:spTgt spid="303"/>
                                        </p:tgtEl>
                                        <p:attrNameLst>
                                          <p:attrName>style.visibility</p:attrName>
                                        </p:attrNameLst>
                                      </p:cBhvr>
                                      <p:to>
                                        <p:strVal val="visible"/>
                                      </p:to>
                                    </p:set>
                                    <p:animEffect transition="in" filter="fade">
                                      <p:cBhvr>
                                        <p:cTn id="10" dur="1000"/>
                                        <p:tgtEl>
                                          <p:spTgt spid="303"/>
                                        </p:tgtEl>
                                      </p:cBhvr>
                                    </p:animEffect>
                                  </p:childTnLst>
                                </p:cTn>
                              </p:par>
                              <p:par>
                                <p:cTn id="11" presetID="10" presetClass="entr" presetSubtype="0" fill="hold" nodeType="withEffect">
                                  <p:stCondLst>
                                    <p:cond delay="0"/>
                                  </p:stCondLst>
                                  <p:childTnLst>
                                    <p:set>
                                      <p:cBhvr>
                                        <p:cTn id="12" dur="1" fill="hold">
                                          <p:stCondLst>
                                            <p:cond delay="0"/>
                                          </p:stCondLst>
                                        </p:cTn>
                                        <p:tgtEl>
                                          <p:spTgt spid="304"/>
                                        </p:tgtEl>
                                        <p:attrNameLst>
                                          <p:attrName>style.visibility</p:attrName>
                                        </p:attrNameLst>
                                      </p:cBhvr>
                                      <p:to>
                                        <p:strVal val="visible"/>
                                      </p:to>
                                    </p:set>
                                    <p:animEffect transition="in" filter="fade">
                                      <p:cBhvr>
                                        <p:cTn id="13" dur="1000"/>
                                        <p:tgtEl>
                                          <p:spTgt spid="304"/>
                                        </p:tgtEl>
                                      </p:cBhvr>
                                    </p:animEffect>
                                  </p:childTnLst>
                                </p:cTn>
                              </p:par>
                              <p:par>
                                <p:cTn id="14" presetID="10" presetClass="entr" presetSubtype="0" fill="hold" nodeType="withEffect">
                                  <p:stCondLst>
                                    <p:cond delay="0"/>
                                  </p:stCondLst>
                                  <p:childTnLst>
                                    <p:set>
                                      <p:cBhvr>
                                        <p:cTn id="15" dur="1" fill="hold">
                                          <p:stCondLst>
                                            <p:cond delay="0"/>
                                          </p:stCondLst>
                                        </p:cTn>
                                        <p:tgtEl>
                                          <p:spTgt spid="305"/>
                                        </p:tgtEl>
                                        <p:attrNameLst>
                                          <p:attrName>style.visibility</p:attrName>
                                        </p:attrNameLst>
                                      </p:cBhvr>
                                      <p:to>
                                        <p:strVal val="visible"/>
                                      </p:to>
                                    </p:set>
                                    <p:animEffect transition="in" filter="fade">
                                      <p:cBhvr>
                                        <p:cTn id="16" dur="1000"/>
                                        <p:tgtEl>
                                          <p:spTgt spid="305"/>
                                        </p:tgtEl>
                                      </p:cBhvr>
                                    </p:animEffect>
                                  </p:childTnLst>
                                </p:cTn>
                              </p:par>
                              <p:par>
                                <p:cTn id="17" presetID="10" presetClass="entr" presetSubtype="0" fill="hold" nodeType="withEffect">
                                  <p:stCondLst>
                                    <p:cond delay="0"/>
                                  </p:stCondLst>
                                  <p:childTnLst>
                                    <p:set>
                                      <p:cBhvr>
                                        <p:cTn id="18" dur="1" fill="hold">
                                          <p:stCondLst>
                                            <p:cond delay="0"/>
                                          </p:stCondLst>
                                        </p:cTn>
                                        <p:tgtEl>
                                          <p:spTgt spid="306"/>
                                        </p:tgtEl>
                                        <p:attrNameLst>
                                          <p:attrName>style.visibility</p:attrName>
                                        </p:attrNameLst>
                                      </p:cBhvr>
                                      <p:to>
                                        <p:strVal val="visible"/>
                                      </p:to>
                                    </p:set>
                                    <p:animEffect transition="in" filter="fade">
                                      <p:cBhvr>
                                        <p:cTn id="19" dur="1000"/>
                                        <p:tgtEl>
                                          <p:spTgt spid="30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7"/>
                                        </p:tgtEl>
                                        <p:attrNameLst>
                                          <p:attrName>style.visibility</p:attrName>
                                        </p:attrNameLst>
                                      </p:cBhvr>
                                      <p:to>
                                        <p:strVal val="visible"/>
                                      </p:to>
                                    </p:set>
                                    <p:animEffect transition="in" filter="fade">
                                      <p:cBhvr>
                                        <p:cTn id="24" dur="1000"/>
                                        <p:tgtEl>
                                          <p:spTgt spid="307"/>
                                        </p:tgtEl>
                                      </p:cBhvr>
                                    </p:animEffect>
                                  </p:childTnLst>
                                </p:cTn>
                              </p:par>
                              <p:par>
                                <p:cTn id="25" presetID="10" presetClass="entr" presetSubtype="0" fill="hold" nodeType="withEffect">
                                  <p:stCondLst>
                                    <p:cond delay="0"/>
                                  </p:stCondLst>
                                  <p:childTnLst>
                                    <p:set>
                                      <p:cBhvr>
                                        <p:cTn id="26" dur="1" fill="hold">
                                          <p:stCondLst>
                                            <p:cond delay="0"/>
                                          </p:stCondLst>
                                        </p:cTn>
                                        <p:tgtEl>
                                          <p:spTgt spid="308"/>
                                        </p:tgtEl>
                                        <p:attrNameLst>
                                          <p:attrName>style.visibility</p:attrName>
                                        </p:attrNameLst>
                                      </p:cBhvr>
                                      <p:to>
                                        <p:strVal val="visible"/>
                                      </p:to>
                                    </p:set>
                                    <p:animEffect transition="in" filter="fade">
                                      <p:cBhvr>
                                        <p:cTn id="27" dur="1000"/>
                                        <p:tgtEl>
                                          <p:spTgt spid="3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9"/>
                                        </p:tgtEl>
                                        <p:attrNameLst>
                                          <p:attrName>style.visibility</p:attrName>
                                        </p:attrNameLst>
                                      </p:cBhvr>
                                      <p:to>
                                        <p:strVal val="visible"/>
                                      </p:to>
                                    </p:set>
                                    <p:animEffect transition="in" filter="fade">
                                      <p:cBhvr>
                                        <p:cTn id="32" dur="1000"/>
                                        <p:tgtEl>
                                          <p:spTgt spid="30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0"/>
                                        </p:tgtEl>
                                        <p:attrNameLst>
                                          <p:attrName>style.visibility</p:attrName>
                                        </p:attrNameLst>
                                      </p:cBhvr>
                                      <p:to>
                                        <p:strVal val="visible"/>
                                      </p:to>
                                    </p:set>
                                    <p:animEffect transition="in" filter="fade">
                                      <p:cBhvr>
                                        <p:cTn id="37" dur="1000"/>
                                        <p:tgtEl>
                                          <p:spTgt spid="310"/>
                                        </p:tgtEl>
                                      </p:cBhvr>
                                    </p:animEffect>
                                  </p:childTnLst>
                                </p:cTn>
                              </p:par>
                              <p:par>
                                <p:cTn id="38" presetID="10" presetClass="entr" presetSubtype="0" fill="hold" nodeType="withEffect">
                                  <p:stCondLst>
                                    <p:cond delay="0"/>
                                  </p:stCondLst>
                                  <p:childTnLst>
                                    <p:set>
                                      <p:cBhvr>
                                        <p:cTn id="39" dur="1" fill="hold">
                                          <p:stCondLst>
                                            <p:cond delay="0"/>
                                          </p:stCondLst>
                                        </p:cTn>
                                        <p:tgtEl>
                                          <p:spTgt spid="311"/>
                                        </p:tgtEl>
                                        <p:attrNameLst>
                                          <p:attrName>style.visibility</p:attrName>
                                        </p:attrNameLst>
                                      </p:cBhvr>
                                      <p:to>
                                        <p:strVal val="visible"/>
                                      </p:to>
                                    </p:set>
                                    <p:animEffect transition="in" filter="fade">
                                      <p:cBhvr>
                                        <p:cTn id="40"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112C2B-560E-466A-B936-52800BAB15F5}"/>
              </a:ext>
            </a:extLst>
          </p:cNvPr>
          <p:cNvSpPr>
            <a:spLocks noGrp="1"/>
          </p:cNvSpPr>
          <p:nvPr>
            <p:ph sz="half" idx="1"/>
          </p:nvPr>
        </p:nvSpPr>
        <p:spPr>
          <a:xfrm>
            <a:off x="4789171" y="1989138"/>
            <a:ext cx="7086600" cy="3708400"/>
          </a:xfrm>
        </p:spPr>
        <p:txBody>
          <a:bodyPr>
            <a:normAutofit fontScale="92500"/>
          </a:bodyPr>
          <a:lstStyle/>
          <a:p>
            <a:r>
              <a:rPr lang="en-GB"/>
              <a:t>Emissions of greenhouse gases have risen since the industrial revolution</a:t>
            </a:r>
          </a:p>
          <a:p>
            <a:r>
              <a:rPr lang="en-GB"/>
              <a:t>These emissions have enhanced the greenhouse effect leading to rising average global temperatures</a:t>
            </a:r>
          </a:p>
          <a:p>
            <a:r>
              <a:rPr lang="en-GB">
                <a:solidFill>
                  <a:srgbClr val="1E1E1E"/>
                </a:solidFill>
                <a:latin typeface="Roboto" panose="02000000000000000000" pitchFamily="2" charset="0"/>
              </a:rPr>
              <a:t>As a result the 10 hottest global years on record have all occurred within the last 15 years</a:t>
            </a:r>
          </a:p>
          <a:p>
            <a:r>
              <a:rPr lang="en-GB">
                <a:solidFill>
                  <a:srgbClr val="1E1E1E"/>
                </a:solidFill>
                <a:latin typeface="Roboto" panose="02000000000000000000" pitchFamily="2" charset="0"/>
              </a:rPr>
              <a:t>The average global temperature in 2020 was about 1.2°C (± 0.1)  above the pre-industrial (1850-1900) level (WMO, 2021)</a:t>
            </a:r>
            <a:endParaRPr lang="en-GB"/>
          </a:p>
        </p:txBody>
      </p:sp>
      <p:sp>
        <p:nvSpPr>
          <p:cNvPr id="3" name="Title 2">
            <a:extLst>
              <a:ext uri="{FF2B5EF4-FFF2-40B4-BE49-F238E27FC236}">
                <a16:creationId xmlns:a16="http://schemas.microsoft.com/office/drawing/2014/main" id="{E652A28B-9251-4AC7-8EC7-DC2F0C8095C0}"/>
              </a:ext>
            </a:extLst>
          </p:cNvPr>
          <p:cNvSpPr>
            <a:spLocks noGrp="1"/>
          </p:cNvSpPr>
          <p:nvPr>
            <p:ph type="title"/>
          </p:nvPr>
        </p:nvSpPr>
        <p:spPr/>
        <p:txBody>
          <a:bodyPr/>
          <a:lstStyle/>
          <a:p>
            <a:r>
              <a:rPr lang="en-GB"/>
              <a:t>Summary of Climate Science</a:t>
            </a:r>
          </a:p>
        </p:txBody>
      </p:sp>
      <p:pic>
        <p:nvPicPr>
          <p:cNvPr id="6" name="Picture 5">
            <a:extLst>
              <a:ext uri="{FF2B5EF4-FFF2-40B4-BE49-F238E27FC236}">
                <a16:creationId xmlns:a16="http://schemas.microsoft.com/office/drawing/2014/main" id="{407FD38C-432A-4BF7-BDE0-8ECE9E21454D}"/>
              </a:ext>
            </a:extLst>
          </p:cNvPr>
          <p:cNvPicPr>
            <a:picLocks noChangeAspect="1"/>
          </p:cNvPicPr>
          <p:nvPr/>
        </p:nvPicPr>
        <p:blipFill rotWithShape="1">
          <a:blip r:embed="rId3"/>
          <a:srcRect l="14283" r="15043"/>
          <a:stretch/>
        </p:blipFill>
        <p:spPr>
          <a:xfrm>
            <a:off x="442912" y="2309813"/>
            <a:ext cx="3897630" cy="3067050"/>
          </a:xfrm>
          <a:prstGeom prst="rect">
            <a:avLst/>
          </a:prstGeom>
        </p:spPr>
      </p:pic>
    </p:spTree>
    <p:extLst>
      <p:ext uri="{BB962C8B-B14F-4D97-AF65-F5344CB8AC3E}">
        <p14:creationId xmlns:p14="http://schemas.microsoft.com/office/powerpoint/2010/main" val="1779275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b="1"/>
              <a:t>5-minute </a:t>
            </a:r>
            <a:r>
              <a:rPr lang="en-US" sz="6000"/>
              <a:t>b</a:t>
            </a:r>
            <a:r>
              <a:rPr lang="en-US" sz="6000" b="1"/>
              <a:t>reak time!</a:t>
            </a:r>
            <a:endParaRPr lang="en-US" sz="6000"/>
          </a:p>
        </p:txBody>
      </p:sp>
      <p:pic>
        <p:nvPicPr>
          <p:cNvPr id="2" name="Picture 4">
            <a:extLst>
              <a:ext uri="{FF2B5EF4-FFF2-40B4-BE49-F238E27FC236}">
                <a16:creationId xmlns:a16="http://schemas.microsoft.com/office/drawing/2014/main" id="{8E2DAE03-8B88-424D-9662-0E5DB492D2D4}"/>
              </a:ext>
            </a:extLst>
          </p:cNvPr>
          <p:cNvPicPr>
            <a:picLocks noChangeAspect="1"/>
          </p:cNvPicPr>
          <p:nvPr/>
        </p:nvPicPr>
        <p:blipFill rotWithShape="1">
          <a:blip r:embed="rId3"/>
          <a:srcRect t="17464" r="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5" name="Picture 14" descr="A picture containing icon&#10;&#10;Description automatically generated">
            <a:extLst>
              <a:ext uri="{FF2B5EF4-FFF2-40B4-BE49-F238E27FC236}">
                <a16:creationId xmlns:a16="http://schemas.microsoft.com/office/drawing/2014/main" id="{B5F6F55F-6307-4B57-A3BF-F33048B1DE90}"/>
              </a:ext>
            </a:extLst>
          </p:cNvPr>
          <p:cNvPicPr>
            <a:picLocks noChangeAspect="1"/>
          </p:cNvPicPr>
          <p:nvPr/>
        </p:nvPicPr>
        <p:blipFill rotWithShape="1">
          <a:blip r:embed="rId4"/>
          <a:srcRect r="5618" b="1010"/>
          <a:stretch/>
        </p:blipFill>
        <p:spPr>
          <a:xfrm>
            <a:off x="11225545" y="5755315"/>
            <a:ext cx="737171" cy="867448"/>
          </a:xfrm>
          <a:prstGeom prst="rect">
            <a:avLst/>
          </a:prstGeom>
        </p:spPr>
      </p:pic>
      <p:sp>
        <p:nvSpPr>
          <p:cNvPr id="6" name="TextBox 5">
            <a:extLst>
              <a:ext uri="{FF2B5EF4-FFF2-40B4-BE49-F238E27FC236}">
                <a16:creationId xmlns:a16="http://schemas.microsoft.com/office/drawing/2014/main" id="{D51EC78F-76D2-4DC6-AC2B-01024C2C6265}"/>
              </a:ext>
            </a:extLst>
          </p:cNvPr>
          <p:cNvSpPr txBox="1"/>
          <p:nvPr/>
        </p:nvSpPr>
        <p:spPr>
          <a:xfrm>
            <a:off x="1772" y="6673703"/>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b="1">
                <a:solidFill>
                  <a:schemeClr val="tx1">
                    <a:lumMod val="65000"/>
                  </a:schemeClr>
                </a:solidFill>
                <a:latin typeface="-apple-system"/>
              </a:rPr>
              <a:t>Photo credit: Rumman Amin (Unsplash.com)</a:t>
            </a:r>
            <a:endParaRPr lang="en-US" sz="600">
              <a:solidFill>
                <a:schemeClr val="tx1">
                  <a:lumMod val="65000"/>
                </a:schemeClr>
              </a:solidFill>
              <a:cs typeface="Calibri"/>
            </a:endParaRPr>
          </a:p>
        </p:txBody>
      </p:sp>
    </p:spTree>
    <p:extLst>
      <p:ext uri="{BB962C8B-B14F-4D97-AF65-F5344CB8AC3E}">
        <p14:creationId xmlns:p14="http://schemas.microsoft.com/office/powerpoint/2010/main" val="164718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7FCE-A935-0447-9B70-7505A2050CE2}"/>
              </a:ext>
            </a:extLst>
          </p:cNvPr>
          <p:cNvSpPr>
            <a:spLocks noGrp="1"/>
          </p:cNvSpPr>
          <p:nvPr>
            <p:ph type="title"/>
          </p:nvPr>
        </p:nvSpPr>
        <p:spPr/>
        <p:txBody>
          <a:bodyPr/>
          <a:lstStyle/>
          <a:p>
            <a:r>
              <a:rPr lang="en-US"/>
              <a:t>Climate change action and inaction</a:t>
            </a:r>
          </a:p>
        </p:txBody>
      </p:sp>
      <p:pic>
        <p:nvPicPr>
          <p:cNvPr id="6" name="Picture 2" descr="You or your client i... - Libralex.com">
            <a:extLst>
              <a:ext uri="{FF2B5EF4-FFF2-40B4-BE49-F238E27FC236}">
                <a16:creationId xmlns:a16="http://schemas.microsoft.com/office/drawing/2014/main" id="{0D609CF4-F002-4F6C-A3D6-7EA62B894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536" y="1802083"/>
            <a:ext cx="5750928" cy="462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199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2AA3EC-11CB-4E5C-B26A-F947553F476D}"/>
              </a:ext>
            </a:extLst>
          </p:cNvPr>
          <p:cNvSpPr>
            <a:spLocks noGrp="1"/>
          </p:cNvSpPr>
          <p:nvPr>
            <p:ph type="title"/>
          </p:nvPr>
        </p:nvSpPr>
        <p:spPr>
          <a:xfrm>
            <a:off x="442911" y="395488"/>
            <a:ext cx="11306175" cy="1001983"/>
          </a:xfrm>
        </p:spPr>
        <p:txBody>
          <a:bodyPr>
            <a:normAutofit/>
          </a:bodyPr>
          <a:lstStyle/>
          <a:p>
            <a:r>
              <a:rPr lang="en-GB">
                <a:latin typeface="Calibri" panose="020F0502020204030204" pitchFamily="34" charset="0"/>
                <a:cs typeface="Calibri" panose="020F0502020204030204" pitchFamily="34" charset="0"/>
              </a:rPr>
              <a:t>What is behind inaction?</a:t>
            </a:r>
          </a:p>
        </p:txBody>
      </p:sp>
      <p:sp>
        <p:nvSpPr>
          <p:cNvPr id="5" name="Rounded Rectangle 5">
            <a:extLst>
              <a:ext uri="{FF2B5EF4-FFF2-40B4-BE49-F238E27FC236}">
                <a16:creationId xmlns:a16="http://schemas.microsoft.com/office/drawing/2014/main" id="{F7B15E4F-A6B6-4349-ADD6-6F6F89068FFC}"/>
              </a:ext>
            </a:extLst>
          </p:cNvPr>
          <p:cNvSpPr/>
          <p:nvPr/>
        </p:nvSpPr>
        <p:spPr>
          <a:xfrm>
            <a:off x="627587" y="1464145"/>
            <a:ext cx="2400267"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latin typeface="Calibri" panose="020F0502020204030204" pitchFamily="34" charset="0"/>
                <a:cs typeface="Calibri" panose="020F0502020204030204" pitchFamily="34" charset="0"/>
              </a:rPr>
              <a:t>Political preference</a:t>
            </a:r>
          </a:p>
        </p:txBody>
      </p:sp>
      <p:sp>
        <p:nvSpPr>
          <p:cNvPr id="6" name="Rounded Rectangle 7">
            <a:extLst>
              <a:ext uri="{FF2B5EF4-FFF2-40B4-BE49-F238E27FC236}">
                <a16:creationId xmlns:a16="http://schemas.microsoft.com/office/drawing/2014/main" id="{4518390A-B30B-48AC-AE34-29C237BD03E5}"/>
              </a:ext>
            </a:extLst>
          </p:cNvPr>
          <p:cNvSpPr/>
          <p:nvPr/>
        </p:nvSpPr>
        <p:spPr>
          <a:xfrm>
            <a:off x="9137141" y="1439541"/>
            <a:ext cx="2312644"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latin typeface="Calibri" panose="020F0502020204030204" pitchFamily="34" charset="0"/>
                <a:cs typeface="Calibri" panose="020F0502020204030204" pitchFamily="34" charset="0"/>
              </a:rPr>
              <a:t>Fake news</a:t>
            </a:r>
          </a:p>
        </p:txBody>
      </p:sp>
      <p:sp>
        <p:nvSpPr>
          <p:cNvPr id="7" name="Rounded Rectangle 8">
            <a:extLst>
              <a:ext uri="{FF2B5EF4-FFF2-40B4-BE49-F238E27FC236}">
                <a16:creationId xmlns:a16="http://schemas.microsoft.com/office/drawing/2014/main" id="{21F63F98-5101-44BA-8C8C-5F6040654328}"/>
              </a:ext>
            </a:extLst>
          </p:cNvPr>
          <p:cNvSpPr/>
          <p:nvPr/>
        </p:nvSpPr>
        <p:spPr>
          <a:xfrm>
            <a:off x="573063" y="2836504"/>
            <a:ext cx="2454791" cy="97653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latin typeface="Calibri" panose="020F0502020204030204" pitchFamily="34" charset="0"/>
                <a:cs typeface="Calibri" panose="020F0502020204030204" pitchFamily="34" charset="0"/>
              </a:rPr>
              <a:t>Confusing science</a:t>
            </a:r>
          </a:p>
        </p:txBody>
      </p:sp>
      <p:sp>
        <p:nvSpPr>
          <p:cNvPr id="8" name="Rounded Rectangle 9">
            <a:extLst>
              <a:ext uri="{FF2B5EF4-FFF2-40B4-BE49-F238E27FC236}">
                <a16:creationId xmlns:a16="http://schemas.microsoft.com/office/drawing/2014/main" id="{B5E989F4-2AA8-4896-8BD1-57F1A2C88B1C}"/>
              </a:ext>
            </a:extLst>
          </p:cNvPr>
          <p:cNvSpPr/>
          <p:nvPr/>
        </p:nvSpPr>
        <p:spPr>
          <a:xfrm>
            <a:off x="9137141" y="2835977"/>
            <a:ext cx="2312644" cy="97653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latin typeface="Calibri" panose="020F0502020204030204" pitchFamily="34" charset="0"/>
                <a:cs typeface="Calibri" panose="020F0502020204030204" pitchFamily="34" charset="0"/>
              </a:rPr>
              <a:t>Time constraints</a:t>
            </a:r>
          </a:p>
        </p:txBody>
      </p:sp>
      <p:sp>
        <p:nvSpPr>
          <p:cNvPr id="9" name="Rounded Rectangle 10">
            <a:extLst>
              <a:ext uri="{FF2B5EF4-FFF2-40B4-BE49-F238E27FC236}">
                <a16:creationId xmlns:a16="http://schemas.microsoft.com/office/drawing/2014/main" id="{319A0245-70FB-4661-AE64-0B035D2F0711}"/>
              </a:ext>
            </a:extLst>
          </p:cNvPr>
          <p:cNvSpPr/>
          <p:nvPr/>
        </p:nvSpPr>
        <p:spPr>
          <a:xfrm>
            <a:off x="573063" y="4061345"/>
            <a:ext cx="2454791" cy="108012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latin typeface="Calibri" panose="020F0502020204030204" pitchFamily="34" charset="0"/>
                <a:cs typeface="Calibri" panose="020F0502020204030204" pitchFamily="34" charset="0"/>
              </a:rPr>
              <a:t>‘They’ will fix it</a:t>
            </a:r>
          </a:p>
        </p:txBody>
      </p:sp>
      <p:sp>
        <p:nvSpPr>
          <p:cNvPr id="10" name="Rounded Rectangle 12">
            <a:extLst>
              <a:ext uri="{FF2B5EF4-FFF2-40B4-BE49-F238E27FC236}">
                <a16:creationId xmlns:a16="http://schemas.microsoft.com/office/drawing/2014/main" id="{0E532CFC-990C-4997-90C1-D75399EF5D5C}"/>
              </a:ext>
            </a:extLst>
          </p:cNvPr>
          <p:cNvSpPr/>
          <p:nvPr/>
        </p:nvSpPr>
        <p:spPr>
          <a:xfrm>
            <a:off x="9164147" y="4142153"/>
            <a:ext cx="2322836" cy="97654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latin typeface="Calibri" panose="020F0502020204030204" pitchFamily="34" charset="0"/>
                <a:cs typeface="Calibri" panose="020F0502020204030204" pitchFamily="34" charset="0"/>
              </a:rPr>
              <a:t>Financial constraints</a:t>
            </a:r>
          </a:p>
        </p:txBody>
      </p:sp>
      <p:sp>
        <p:nvSpPr>
          <p:cNvPr id="11" name="Rounded Rectangle 13">
            <a:extLst>
              <a:ext uri="{FF2B5EF4-FFF2-40B4-BE49-F238E27FC236}">
                <a16:creationId xmlns:a16="http://schemas.microsoft.com/office/drawing/2014/main" id="{F5A1177E-954E-4C12-978C-8435E2460339}"/>
              </a:ext>
            </a:extLst>
          </p:cNvPr>
          <p:cNvSpPr/>
          <p:nvPr/>
        </p:nvSpPr>
        <p:spPr>
          <a:xfrm>
            <a:off x="537442" y="5473275"/>
            <a:ext cx="2512078" cy="982042"/>
          </a:xfrm>
          <a:prstGeom prst="roundRect">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400" b="1">
                <a:solidFill>
                  <a:srgbClr val="053663"/>
                </a:solidFill>
                <a:latin typeface="Calibri"/>
                <a:cs typeface="Calibri"/>
              </a:rPr>
              <a:t>I'm not sure how to act </a:t>
            </a:r>
            <a:endParaRPr lang="en-GB" sz="2400" b="1">
              <a:solidFill>
                <a:srgbClr val="053663"/>
              </a:solidFill>
              <a:latin typeface="Calibri" panose="020F0502020204030204" pitchFamily="34" charset="0"/>
              <a:cs typeface="Calibri" panose="020F0502020204030204" pitchFamily="34" charset="0"/>
            </a:endParaRPr>
          </a:p>
        </p:txBody>
      </p:sp>
      <p:sp>
        <p:nvSpPr>
          <p:cNvPr id="12" name="Rounded Rectangle 15">
            <a:extLst>
              <a:ext uri="{FF2B5EF4-FFF2-40B4-BE49-F238E27FC236}">
                <a16:creationId xmlns:a16="http://schemas.microsoft.com/office/drawing/2014/main" id="{32769D12-3831-4295-8CBD-DAE7C554E82C}"/>
              </a:ext>
            </a:extLst>
          </p:cNvPr>
          <p:cNvSpPr/>
          <p:nvPr/>
        </p:nvSpPr>
        <p:spPr>
          <a:xfrm>
            <a:off x="6379838" y="1444723"/>
            <a:ext cx="2312644"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latin typeface="Calibri" panose="020F0502020204030204" pitchFamily="34" charset="0"/>
                <a:cs typeface="Calibri" panose="020F0502020204030204" pitchFamily="34" charset="0"/>
              </a:rPr>
              <a:t>It’s too late!</a:t>
            </a:r>
          </a:p>
        </p:txBody>
      </p:sp>
      <p:sp>
        <p:nvSpPr>
          <p:cNvPr id="13" name="Rounded Rectangle 16">
            <a:extLst>
              <a:ext uri="{FF2B5EF4-FFF2-40B4-BE49-F238E27FC236}">
                <a16:creationId xmlns:a16="http://schemas.microsoft.com/office/drawing/2014/main" id="{0D44CDF1-C8D1-4676-93D7-D39321547396}"/>
              </a:ext>
            </a:extLst>
          </p:cNvPr>
          <p:cNvSpPr/>
          <p:nvPr/>
        </p:nvSpPr>
        <p:spPr>
          <a:xfrm>
            <a:off x="3503712" y="5516923"/>
            <a:ext cx="2599515" cy="97653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latin typeface="Calibri" panose="020F0502020204030204" pitchFamily="34" charset="0"/>
                <a:cs typeface="Calibri" panose="020F0502020204030204" pitchFamily="34" charset="0"/>
              </a:rPr>
              <a:t>It doesn’t match my world view</a:t>
            </a:r>
          </a:p>
        </p:txBody>
      </p:sp>
      <p:sp>
        <p:nvSpPr>
          <p:cNvPr id="14" name="Rounded Rectangle 17">
            <a:extLst>
              <a:ext uri="{FF2B5EF4-FFF2-40B4-BE49-F238E27FC236}">
                <a16:creationId xmlns:a16="http://schemas.microsoft.com/office/drawing/2014/main" id="{37682753-E9E9-421F-9678-1B3F04E15FF9}"/>
              </a:ext>
            </a:extLst>
          </p:cNvPr>
          <p:cNvSpPr/>
          <p:nvPr/>
        </p:nvSpPr>
        <p:spPr>
          <a:xfrm>
            <a:off x="3503712" y="1438176"/>
            <a:ext cx="2400267" cy="1066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latin typeface="Calibri" panose="020F0502020204030204" pitchFamily="34" charset="0"/>
                <a:cs typeface="Calibri" panose="020F0502020204030204" pitchFamily="34" charset="0"/>
              </a:rPr>
              <a:t>It’s too complicated</a:t>
            </a:r>
          </a:p>
        </p:txBody>
      </p:sp>
      <p:sp>
        <p:nvSpPr>
          <p:cNvPr id="15" name="Rounded Rectangle 18">
            <a:extLst>
              <a:ext uri="{FF2B5EF4-FFF2-40B4-BE49-F238E27FC236}">
                <a16:creationId xmlns:a16="http://schemas.microsoft.com/office/drawing/2014/main" id="{C80C5596-10FA-4CBE-A2CE-7A1F4551A2AC}"/>
              </a:ext>
            </a:extLst>
          </p:cNvPr>
          <p:cNvSpPr/>
          <p:nvPr/>
        </p:nvSpPr>
        <p:spPr>
          <a:xfrm>
            <a:off x="6461313" y="5516923"/>
            <a:ext cx="2312644" cy="976539"/>
          </a:xfrm>
          <a:prstGeom prst="roundRect">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400" b="1">
                <a:solidFill>
                  <a:srgbClr val="053663"/>
                </a:solidFill>
                <a:latin typeface="Calibri"/>
                <a:cs typeface="Calibri"/>
              </a:rPr>
              <a:t>It’s not my responsibility</a:t>
            </a:r>
            <a:endParaRPr lang="en-GB" sz="2400" b="1">
              <a:solidFill>
                <a:srgbClr val="053663"/>
              </a:solidFill>
              <a:latin typeface="Calibri" panose="020F0502020204030204" pitchFamily="34" charset="0"/>
              <a:cs typeface="Calibri" panose="020F0502020204030204" pitchFamily="34" charset="0"/>
            </a:endParaRPr>
          </a:p>
        </p:txBody>
      </p:sp>
      <p:sp>
        <p:nvSpPr>
          <p:cNvPr id="16" name="Rounded Rectangle 19">
            <a:extLst>
              <a:ext uri="{FF2B5EF4-FFF2-40B4-BE49-F238E27FC236}">
                <a16:creationId xmlns:a16="http://schemas.microsoft.com/office/drawing/2014/main" id="{4F50990B-B762-4754-B755-1404DC81F4E2}"/>
              </a:ext>
            </a:extLst>
          </p:cNvPr>
          <p:cNvSpPr/>
          <p:nvPr/>
        </p:nvSpPr>
        <p:spPr>
          <a:xfrm>
            <a:off x="9132043" y="5516923"/>
            <a:ext cx="2322836" cy="97653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a:solidFill>
                  <a:srgbClr val="053663"/>
                </a:solidFill>
                <a:latin typeface="Calibri" panose="020F0502020204030204" pitchFamily="34" charset="0"/>
                <a:cs typeface="Calibri" panose="020F0502020204030204" pitchFamily="34" charset="0"/>
              </a:rPr>
              <a:t>I’m just one person</a:t>
            </a:r>
          </a:p>
        </p:txBody>
      </p:sp>
      <p:pic>
        <p:nvPicPr>
          <p:cNvPr id="17" name="Picture 2" descr="BBC Radio 3 - Free Thinking, New Research">
            <a:extLst>
              <a:ext uri="{FF2B5EF4-FFF2-40B4-BE49-F238E27FC236}">
                <a16:creationId xmlns:a16="http://schemas.microsoft.com/office/drawing/2014/main" id="{6638CB62-1409-460C-A2D8-E3F8F9E0C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856" y="2918344"/>
            <a:ext cx="462428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72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041391-44B7-463F-A31D-770C4CD2827B}"/>
              </a:ext>
            </a:extLst>
          </p:cNvPr>
          <p:cNvSpPr>
            <a:spLocks noGrp="1"/>
          </p:cNvSpPr>
          <p:nvPr>
            <p:ph type="title"/>
          </p:nvPr>
        </p:nvSpPr>
        <p:spPr>
          <a:xfrm>
            <a:off x="597026" y="2552912"/>
            <a:ext cx="4412116" cy="2107487"/>
          </a:xfrm>
        </p:spPr>
        <p:txBody>
          <a:bodyPr>
            <a:normAutofit/>
          </a:bodyPr>
          <a:lstStyle/>
          <a:p>
            <a:r>
              <a:rPr lang="en-US" b="1">
                <a:latin typeface="Museo Sans 500"/>
              </a:rPr>
              <a:t>‘But I’m only one person, I can’t make a difference’ </a:t>
            </a:r>
            <a:endParaRPr lang="en-GB"/>
          </a:p>
        </p:txBody>
      </p:sp>
      <p:pic>
        <p:nvPicPr>
          <p:cNvPr id="5" name="Content Placeholder 4" descr="Image">
            <a:extLst>
              <a:ext uri="{FF2B5EF4-FFF2-40B4-BE49-F238E27FC236}">
                <a16:creationId xmlns:a16="http://schemas.microsoft.com/office/drawing/2014/main" id="{EF529DF6-3762-49FD-888E-14CC95FC40B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627254" y="684501"/>
            <a:ext cx="5844310" cy="58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2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normAutofit/>
          </a:bodyPr>
          <a:lstStyle/>
          <a:p>
            <a:pPr marL="0" indent="0" algn="just">
              <a:lnSpc>
                <a:spcPct val="115000"/>
              </a:lnSpc>
              <a:spcAft>
                <a:spcPts val="1000"/>
              </a:spcAft>
              <a:buNone/>
            </a:pPr>
            <a:r>
              <a:rPr lang="en-GB" sz="2800">
                <a:latin typeface="Calibri" panose="020F0502020204030204" pitchFamily="34" charset="0"/>
                <a:ea typeface="Calibri"/>
                <a:cs typeface="Calibri" panose="020F0502020204030204" pitchFamily="34" charset="0"/>
              </a:rPr>
              <a:t>Please work through the WWF carbon footprint calculator and reflect on your results.</a:t>
            </a:r>
          </a:p>
          <a:p>
            <a:pPr marL="0" indent="0" algn="just">
              <a:lnSpc>
                <a:spcPct val="115000"/>
              </a:lnSpc>
              <a:spcAft>
                <a:spcPts val="1000"/>
              </a:spcAft>
              <a:buNone/>
            </a:pPr>
            <a:r>
              <a:rPr lang="en-GB" sz="2000" u="sng">
                <a:latin typeface="Calibri" panose="020F0502020204030204" pitchFamily="34" charset="0"/>
                <a:ea typeface="Calibri"/>
                <a:cs typeface="Calibri" panose="020F0502020204030204" pitchFamily="34" charset="0"/>
                <a:hlinkClick r:id="rId2">
                  <a:extLst>
                    <a:ext uri="{A12FA001-AC4F-418D-AE19-62706E023703}">
                      <ahyp:hlinkClr xmlns:ahyp="http://schemas.microsoft.com/office/drawing/2018/hyperlinkcolor" val="tx"/>
                    </a:ext>
                  </a:extLst>
                </a:hlinkClick>
              </a:rPr>
              <a:t>https://footprint.wwf.org.uk/</a:t>
            </a:r>
            <a:r>
              <a:rPr lang="en-GB" sz="2000">
                <a:latin typeface="Calibri" panose="020F0502020204030204" pitchFamily="34" charset="0"/>
                <a:ea typeface="Calibri"/>
                <a:cs typeface="Calibri" panose="020F0502020204030204" pitchFamily="34" charset="0"/>
              </a:rPr>
              <a:t> </a:t>
            </a:r>
          </a:p>
          <a:p>
            <a:pPr marL="0" indent="0">
              <a:buNone/>
            </a:pPr>
            <a:endParaRPr lang="en-GB">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a:t>Your own carbon footprint</a:t>
            </a:r>
          </a:p>
        </p:txBody>
      </p:sp>
      <p:pic>
        <p:nvPicPr>
          <p:cNvPr id="4" name="Picture 6">
            <a:extLst>
              <a:ext uri="{FF2B5EF4-FFF2-40B4-BE49-F238E27FC236}">
                <a16:creationId xmlns:a16="http://schemas.microsoft.com/office/drawing/2014/main" id="{F11C6569-602C-4C58-A3BF-EFBA21B56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9269" y="4133171"/>
            <a:ext cx="3789415" cy="237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D1684B-E762-4F15-8359-09BABD0835F0}"/>
              </a:ext>
            </a:extLst>
          </p:cNvPr>
          <p:cNvSpPr>
            <a:spLocks noGrp="1"/>
          </p:cNvSpPr>
          <p:nvPr>
            <p:ph sz="half" idx="1"/>
          </p:nvPr>
        </p:nvSpPr>
        <p:spPr/>
        <p:txBody>
          <a:bodyPr>
            <a:normAutofit/>
          </a:bodyPr>
          <a:lstStyle/>
          <a:p>
            <a:pPr marL="0" indent="0">
              <a:buNone/>
            </a:pPr>
            <a:r>
              <a:rPr lang="en-GB" sz="2800">
                <a:latin typeface="Calibri" panose="020F0502020204030204" pitchFamily="34" charset="0"/>
                <a:cs typeface="Calibri" panose="020F0502020204030204" pitchFamily="34" charset="0"/>
              </a:rPr>
              <a:t>If you are happy to share your results, feel free to pop them in the chat box.</a:t>
            </a:r>
          </a:p>
          <a:p>
            <a:pPr marL="0" indent="0">
              <a:buNone/>
            </a:pPr>
            <a:endParaRPr lang="en-GB" sz="2800">
              <a:latin typeface="Calibri" panose="020F0502020204030204" pitchFamily="34" charset="0"/>
              <a:cs typeface="Calibri" panose="020F0502020204030204" pitchFamily="34" charset="0"/>
            </a:endParaRPr>
          </a:p>
          <a:p>
            <a:r>
              <a:rPr lang="en-GB" sz="2800">
                <a:latin typeface="Calibri" panose="020F0502020204030204" pitchFamily="34" charset="0"/>
                <a:cs typeface="Calibri" panose="020F0502020204030204" pitchFamily="34" charset="0"/>
              </a:rPr>
              <a:t>Was your footprint larger or smaller than you expected?</a:t>
            </a:r>
          </a:p>
          <a:p>
            <a:r>
              <a:rPr lang="en-GB" sz="2800">
                <a:latin typeface="Calibri" panose="020F0502020204030204" pitchFamily="34" charset="0"/>
                <a:cs typeface="Calibri" panose="020F0502020204030204" pitchFamily="34" charset="0"/>
              </a:rPr>
              <a:t>Was there any result that surprised you?</a:t>
            </a:r>
          </a:p>
          <a:p>
            <a:r>
              <a:rPr lang="en-GB" sz="2800">
                <a:latin typeface="Calibri" panose="020F0502020204030204" pitchFamily="34" charset="0"/>
                <a:cs typeface="Calibri" panose="020F0502020204030204" pitchFamily="34" charset="0"/>
              </a:rPr>
              <a:t>Has this prompted you to make any immediate changes?</a:t>
            </a:r>
          </a:p>
        </p:txBody>
      </p:sp>
      <p:sp>
        <p:nvSpPr>
          <p:cNvPr id="3" name="Title 2">
            <a:extLst>
              <a:ext uri="{FF2B5EF4-FFF2-40B4-BE49-F238E27FC236}">
                <a16:creationId xmlns:a16="http://schemas.microsoft.com/office/drawing/2014/main" id="{A193F094-28FF-4B63-9D05-4E0D4D1BB4A7}"/>
              </a:ext>
            </a:extLst>
          </p:cNvPr>
          <p:cNvSpPr>
            <a:spLocks noGrp="1"/>
          </p:cNvSpPr>
          <p:nvPr>
            <p:ph type="title"/>
          </p:nvPr>
        </p:nvSpPr>
        <p:spPr/>
        <p:txBody>
          <a:bodyPr>
            <a:normAutofit fontScale="90000"/>
          </a:bodyPr>
          <a:lstStyle/>
          <a:p>
            <a:r>
              <a:rPr lang="en-GB"/>
              <a:t>Group discussion of carbon footprint results</a:t>
            </a:r>
          </a:p>
        </p:txBody>
      </p:sp>
      <p:pic>
        <p:nvPicPr>
          <p:cNvPr id="5" name="Graphic 4" descr="Chat bubble with solid fill">
            <a:extLst>
              <a:ext uri="{FF2B5EF4-FFF2-40B4-BE49-F238E27FC236}">
                <a16:creationId xmlns:a16="http://schemas.microsoft.com/office/drawing/2014/main" id="{84169198-4D03-4272-BC85-520571E58E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1402" y="2850291"/>
            <a:ext cx="2155861" cy="2155861"/>
          </a:xfrm>
          <a:prstGeom prst="rect">
            <a:avLst/>
          </a:prstGeom>
        </p:spPr>
      </p:pic>
    </p:spTree>
    <p:extLst>
      <p:ext uri="{BB962C8B-B14F-4D97-AF65-F5344CB8AC3E}">
        <p14:creationId xmlns:p14="http://schemas.microsoft.com/office/powerpoint/2010/main" val="220243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lstStyle/>
          <a:p>
            <a:pPr>
              <a:buFont typeface="Arial" panose="020B0604020202020204" pitchFamily="34" charset="0"/>
              <a:buChar char="•"/>
            </a:pPr>
            <a:r>
              <a:rPr lang="en-GB" sz="2800">
                <a:latin typeface="Calibri" panose="020F0502020204030204" pitchFamily="34" charset="0"/>
                <a:cs typeface="Calibri" panose="020F0502020204030204" pitchFamily="34" charset="0"/>
              </a:rPr>
              <a:t>Please open your assessment/evidence form. </a:t>
            </a:r>
          </a:p>
          <a:p>
            <a:pPr>
              <a:buFont typeface="Arial" panose="020B0604020202020204" pitchFamily="34" charset="0"/>
              <a:buChar char="•"/>
            </a:pPr>
            <a:r>
              <a:rPr lang="en-GB" sz="2800">
                <a:latin typeface="Calibri" panose="020F0502020204030204" pitchFamily="34" charset="0"/>
                <a:cs typeface="Calibri" panose="020F0502020204030204" pitchFamily="34" charset="0"/>
              </a:rPr>
              <a:t>From our activities today make a note of all the solutions you might include to answer Q2.  Don’t worry, we will be coming back to this in later sessions.</a:t>
            </a:r>
          </a:p>
          <a:p>
            <a:pPr>
              <a:buFont typeface="Arial" panose="020B0604020202020204" pitchFamily="34" charset="0"/>
              <a:buChar char="•"/>
            </a:pPr>
            <a:r>
              <a:rPr lang="en-GB" sz="2000" b="0" i="0" u="none" strike="noStrike">
                <a:solidFill>
                  <a:srgbClr val="00557F"/>
                </a:solidFill>
                <a:effectLst/>
                <a:latin typeface="Roboto" panose="02000000000000000000" pitchFamily="2" charset="0"/>
                <a:hlinkClick r:id="rId2"/>
              </a:rPr>
              <a:t>https://ucw.onlinesurveys.ac.uk/carbon-literacy-assessment-form-4</a:t>
            </a:r>
            <a:endParaRPr lang="en-GB" sz="280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a:t>Your assessment form</a:t>
            </a:r>
          </a:p>
        </p:txBody>
      </p:sp>
      <p:pic>
        <p:nvPicPr>
          <p:cNvPr id="4" name="Picture 2" descr="Formative vs. Summative Assessment: What's the Difference? - Graduate  Programs for Educators">
            <a:extLst>
              <a:ext uri="{FF2B5EF4-FFF2-40B4-BE49-F238E27FC236}">
                <a16:creationId xmlns:a16="http://schemas.microsoft.com/office/drawing/2014/main" id="{62074B2C-7CCA-4CDF-8824-1305207FB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007" y="4182385"/>
            <a:ext cx="4338080" cy="226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3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746004" y="2001566"/>
            <a:ext cx="11003082" cy="3708400"/>
          </a:xfrm>
        </p:spPr>
        <p:txBody>
          <a:bodyPr>
            <a:normAutofit/>
          </a:bodyPr>
          <a:lstStyle/>
          <a:p>
            <a:r>
              <a:rPr lang="en-GB" sz="3000">
                <a:latin typeface="Calibri" panose="020F0502020204030204" pitchFamily="34" charset="0"/>
                <a:cs typeface="Calibri" panose="020F0502020204030204" pitchFamily="34" charset="0"/>
              </a:rPr>
              <a:t>Examine the impacts of climate change</a:t>
            </a:r>
          </a:p>
          <a:p>
            <a:r>
              <a:rPr lang="en-GB" sz="3000">
                <a:latin typeface="Calibri" panose="020F0502020204030204" pitchFamily="34" charset="0"/>
                <a:cs typeface="Calibri" panose="020F0502020204030204" pitchFamily="34" charset="0"/>
              </a:rPr>
              <a:t>Explore the distribution of impacts and reflect on climate justice</a:t>
            </a:r>
          </a:p>
          <a:p>
            <a:r>
              <a:rPr lang="en-GB" sz="3000">
                <a:latin typeface="Calibri" panose="020F0502020204030204" pitchFamily="34" charset="0"/>
                <a:cs typeface="Calibri" panose="020F0502020204030204" pitchFamily="34" charset="0"/>
              </a:rPr>
              <a:t>Consider possible future scenarios</a:t>
            </a: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a:solidFill>
                  <a:schemeClr val="accent2">
                    <a:lumMod val="60000"/>
                    <a:lumOff val="40000"/>
                  </a:schemeClr>
                </a:solidFill>
              </a:rPr>
              <a:t>Next session we will:</a:t>
            </a:r>
          </a:p>
        </p:txBody>
      </p:sp>
      <p:pic>
        <p:nvPicPr>
          <p:cNvPr id="5" name="Picture 2" descr="Climate Justice: A Movement Gaining Traction | Mars, Incorporated">
            <a:extLst>
              <a:ext uri="{FF2B5EF4-FFF2-40B4-BE49-F238E27FC236}">
                <a16:creationId xmlns:a16="http://schemas.microsoft.com/office/drawing/2014/main" id="{15DEF49C-240D-4101-8FC3-573B73CC1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942" y="4122814"/>
            <a:ext cx="3832845" cy="2161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BD46FE-562B-4988-BC78-B216A036DF1A}"/>
              </a:ext>
            </a:extLst>
          </p:cNvPr>
          <p:cNvSpPr txBox="1"/>
          <p:nvPr/>
        </p:nvSpPr>
        <p:spPr>
          <a:xfrm>
            <a:off x="636998" y="4387065"/>
            <a:ext cx="6010382" cy="1024950"/>
          </a:xfrm>
          <a:prstGeom prst="rect">
            <a:avLst/>
          </a:prstGeom>
          <a:noFill/>
        </p:spPr>
        <p:txBody>
          <a:bodyPr wrap="square" lIns="0" tIns="0" rIns="0" bIns="0" rtlCol="0" anchor="b" anchorCtr="0">
            <a:normAutofit/>
          </a:bodyPr>
          <a:lstStyle/>
          <a:p>
            <a:r>
              <a:rPr lang="en-GB" sz="2400">
                <a:latin typeface="Calibri" panose="020F0502020204030204" pitchFamily="34" charset="0"/>
                <a:cs typeface="Calibri" panose="020F0502020204030204" pitchFamily="34" charset="0"/>
              </a:rPr>
              <a:t>If you have any questions about the course, you can contact Jess at </a:t>
            </a:r>
            <a:r>
              <a:rPr lang="en-GB" sz="2400">
                <a:latin typeface="Calibri" panose="020F0502020204030204" pitchFamily="34" charset="0"/>
                <a:cs typeface="Calibri" panose="020F0502020204030204" pitchFamily="34" charset="0"/>
                <a:hlinkClick r:id="rId4"/>
              </a:rPr>
              <a:t>j.tasney@worc.ac.uk</a:t>
            </a:r>
            <a:r>
              <a:rPr lang="en-GB" sz="24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5665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a:t>What is Carbon Literacy?</a:t>
            </a:r>
          </a:p>
        </p:txBody>
      </p:sp>
      <p:grpSp>
        <p:nvGrpSpPr>
          <p:cNvPr id="7" name="Group 6">
            <a:extLst>
              <a:ext uri="{FF2B5EF4-FFF2-40B4-BE49-F238E27FC236}">
                <a16:creationId xmlns:a16="http://schemas.microsoft.com/office/drawing/2014/main" id="{94D1C40E-D330-044A-95DE-E84262F170FA}"/>
              </a:ext>
            </a:extLst>
          </p:cNvPr>
          <p:cNvGrpSpPr/>
          <p:nvPr/>
        </p:nvGrpSpPr>
        <p:grpSpPr>
          <a:xfrm>
            <a:off x="1900433" y="2020711"/>
            <a:ext cx="1630768" cy="1630768"/>
            <a:chOff x="1097984" y="1091441"/>
            <a:chExt cx="1372500" cy="1372500"/>
          </a:xfrm>
        </p:grpSpPr>
        <p:sp>
          <p:nvSpPr>
            <p:cNvPr id="8" name="Oval 7">
              <a:extLst>
                <a:ext uri="{FF2B5EF4-FFF2-40B4-BE49-F238E27FC236}">
                  <a16:creationId xmlns:a16="http://schemas.microsoft.com/office/drawing/2014/main" id="{C3CBE753-E62A-514D-A870-7B6A629BABAE}"/>
                </a:ext>
              </a:extLst>
            </p:cNvPr>
            <p:cNvSpPr/>
            <p:nvPr/>
          </p:nvSpPr>
          <p:spPr>
            <a:xfrm>
              <a:off x="1097984" y="1091441"/>
              <a:ext cx="1372500" cy="1372500"/>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9" name="Rectangle 8" descr="Deciduous tree">
              <a:extLst>
                <a:ext uri="{FF2B5EF4-FFF2-40B4-BE49-F238E27FC236}">
                  <a16:creationId xmlns:a16="http://schemas.microsoft.com/office/drawing/2014/main" id="{6A43027B-F02E-D941-8642-88B72325FD6A}"/>
                </a:ext>
              </a:extLst>
            </p:cNvPr>
            <p:cNvSpPr/>
            <p:nvPr/>
          </p:nvSpPr>
          <p:spPr>
            <a:xfrm>
              <a:off x="1390484" y="1383941"/>
              <a:ext cx="787500" cy="7875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grpSp>
      <p:grpSp>
        <p:nvGrpSpPr>
          <p:cNvPr id="15" name="Group 14">
            <a:extLst>
              <a:ext uri="{FF2B5EF4-FFF2-40B4-BE49-F238E27FC236}">
                <a16:creationId xmlns:a16="http://schemas.microsoft.com/office/drawing/2014/main" id="{4C74B9F5-503F-8446-80A2-1D0EEA3B0B95}"/>
              </a:ext>
            </a:extLst>
          </p:cNvPr>
          <p:cNvGrpSpPr/>
          <p:nvPr/>
        </p:nvGrpSpPr>
        <p:grpSpPr>
          <a:xfrm>
            <a:off x="4673037" y="2020712"/>
            <a:ext cx="2673390" cy="3757784"/>
            <a:chOff x="3302984" y="1091441"/>
            <a:chExt cx="2250000" cy="3162656"/>
          </a:xfrm>
        </p:grpSpPr>
        <p:sp>
          <p:nvSpPr>
            <p:cNvPr id="16" name="Oval 15">
              <a:extLst>
                <a:ext uri="{FF2B5EF4-FFF2-40B4-BE49-F238E27FC236}">
                  <a16:creationId xmlns:a16="http://schemas.microsoft.com/office/drawing/2014/main" id="{5E78D8C6-C466-FA46-B5B1-B98BFF2E7D65}"/>
                </a:ext>
              </a:extLst>
            </p:cNvPr>
            <p:cNvSpPr/>
            <p:nvPr/>
          </p:nvSpPr>
          <p:spPr>
            <a:xfrm>
              <a:off x="3741734" y="1091441"/>
              <a:ext cx="1372500" cy="1372500"/>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7" name="Rectangle 16" descr="Sun">
              <a:extLst>
                <a:ext uri="{FF2B5EF4-FFF2-40B4-BE49-F238E27FC236}">
                  <a16:creationId xmlns:a16="http://schemas.microsoft.com/office/drawing/2014/main" id="{478E1598-F63E-2D46-88E1-E437B05C7399}"/>
                </a:ext>
              </a:extLst>
            </p:cNvPr>
            <p:cNvSpPr/>
            <p:nvPr/>
          </p:nvSpPr>
          <p:spPr>
            <a:xfrm>
              <a:off x="4034234" y="1383941"/>
              <a:ext cx="787500" cy="7875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5">
                <a:hueOff val="1628513"/>
                <a:satOff val="5598"/>
                <a:lumOff val="-26863"/>
                <a:alphaOff val="0"/>
              </a:schemeClr>
            </a:effectRef>
            <a:fontRef idx="minor">
              <a:schemeClr val="lt1"/>
            </a:fontRef>
          </p:style>
        </p:sp>
        <p:sp>
          <p:nvSpPr>
            <p:cNvPr id="18" name="Freeform: Shape 7">
              <a:extLst>
                <a:ext uri="{FF2B5EF4-FFF2-40B4-BE49-F238E27FC236}">
                  <a16:creationId xmlns:a16="http://schemas.microsoft.com/office/drawing/2014/main" id="{BBD0C6C9-8984-3B40-A57F-EB2FBEEBAA62}"/>
                </a:ext>
              </a:extLst>
            </p:cNvPr>
            <p:cNvSpPr/>
            <p:nvPr/>
          </p:nvSpPr>
          <p:spPr>
            <a:xfrm>
              <a:off x="3302984" y="2891441"/>
              <a:ext cx="2250000" cy="1362656"/>
            </a:xfrm>
            <a:custGeom>
              <a:avLst/>
              <a:gdLst>
                <a:gd name="connsiteX0" fmla="*/ 0 w 2250000"/>
                <a:gd name="connsiteY0" fmla="*/ 0 h 1362656"/>
                <a:gd name="connsiteX1" fmla="*/ 2250000 w 2250000"/>
                <a:gd name="connsiteY1" fmla="*/ 0 h 1362656"/>
                <a:gd name="connsiteX2" fmla="*/ 2250000 w 2250000"/>
                <a:gd name="connsiteY2" fmla="*/ 1362656 h 1362656"/>
                <a:gd name="connsiteX3" fmla="*/ 0 w 2250000"/>
                <a:gd name="connsiteY3" fmla="*/ 1362656 h 1362656"/>
                <a:gd name="connsiteX4" fmla="*/ 0 w 2250000"/>
                <a:gd name="connsiteY4" fmla="*/ 0 h 1362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000" h="1362656">
                  <a:moveTo>
                    <a:pt x="0" y="0"/>
                  </a:moveTo>
                  <a:lnTo>
                    <a:pt x="2250000" y="0"/>
                  </a:lnTo>
                  <a:lnTo>
                    <a:pt x="2250000" y="1362656"/>
                  </a:lnTo>
                  <a:lnTo>
                    <a:pt x="0" y="13626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endParaRPr lang="en-US" sz="1100" kern="1200"/>
            </a:p>
          </p:txBody>
        </p:sp>
      </p:grpSp>
      <p:grpSp>
        <p:nvGrpSpPr>
          <p:cNvPr id="19" name="Group 18">
            <a:extLst>
              <a:ext uri="{FF2B5EF4-FFF2-40B4-BE49-F238E27FC236}">
                <a16:creationId xmlns:a16="http://schemas.microsoft.com/office/drawing/2014/main" id="{EBF97043-B31A-3241-ACEB-925DEE292225}"/>
              </a:ext>
            </a:extLst>
          </p:cNvPr>
          <p:cNvGrpSpPr/>
          <p:nvPr/>
        </p:nvGrpSpPr>
        <p:grpSpPr>
          <a:xfrm>
            <a:off x="8084394" y="2020711"/>
            <a:ext cx="2673390" cy="3757784"/>
            <a:chOff x="5946734" y="1091441"/>
            <a:chExt cx="2250000" cy="3162656"/>
          </a:xfrm>
        </p:grpSpPr>
        <p:sp>
          <p:nvSpPr>
            <p:cNvPr id="20" name="Oval 19">
              <a:extLst>
                <a:ext uri="{FF2B5EF4-FFF2-40B4-BE49-F238E27FC236}">
                  <a16:creationId xmlns:a16="http://schemas.microsoft.com/office/drawing/2014/main" id="{7D4C9201-2D70-4A4B-97CB-424D1AE3876B}"/>
                </a:ext>
              </a:extLst>
            </p:cNvPr>
            <p:cNvSpPr/>
            <p:nvPr/>
          </p:nvSpPr>
          <p:spPr>
            <a:xfrm>
              <a:off x="6385484" y="1091441"/>
              <a:ext cx="1372500" cy="1372500"/>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1" name="Rectangle 20" descr="Diploma Roll">
              <a:extLst>
                <a:ext uri="{FF2B5EF4-FFF2-40B4-BE49-F238E27FC236}">
                  <a16:creationId xmlns:a16="http://schemas.microsoft.com/office/drawing/2014/main" id="{F0D4A6DC-F15A-A445-A3F8-9B199B2F0D46}"/>
                </a:ext>
              </a:extLst>
            </p:cNvPr>
            <p:cNvSpPr/>
            <p:nvPr/>
          </p:nvSpPr>
          <p:spPr>
            <a:xfrm>
              <a:off x="6677984" y="1383941"/>
              <a:ext cx="787500" cy="78750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5">
                <a:hueOff val="3257026"/>
                <a:satOff val="11196"/>
                <a:lumOff val="-53726"/>
                <a:alphaOff val="0"/>
              </a:schemeClr>
            </a:effectRef>
            <a:fontRef idx="minor">
              <a:schemeClr val="lt1"/>
            </a:fontRef>
          </p:style>
        </p:sp>
        <p:sp>
          <p:nvSpPr>
            <p:cNvPr id="22" name="Freeform: Shape 11">
              <a:extLst>
                <a:ext uri="{FF2B5EF4-FFF2-40B4-BE49-F238E27FC236}">
                  <a16:creationId xmlns:a16="http://schemas.microsoft.com/office/drawing/2014/main" id="{7B02A184-6E05-FE49-9B08-82186FB303B0}"/>
                </a:ext>
              </a:extLst>
            </p:cNvPr>
            <p:cNvSpPr/>
            <p:nvPr/>
          </p:nvSpPr>
          <p:spPr>
            <a:xfrm>
              <a:off x="5946734" y="2891441"/>
              <a:ext cx="2250000" cy="1362656"/>
            </a:xfrm>
            <a:custGeom>
              <a:avLst/>
              <a:gdLst>
                <a:gd name="connsiteX0" fmla="*/ 0 w 2250000"/>
                <a:gd name="connsiteY0" fmla="*/ 0 h 1362656"/>
                <a:gd name="connsiteX1" fmla="*/ 2250000 w 2250000"/>
                <a:gd name="connsiteY1" fmla="*/ 0 h 1362656"/>
                <a:gd name="connsiteX2" fmla="*/ 2250000 w 2250000"/>
                <a:gd name="connsiteY2" fmla="*/ 1362656 h 1362656"/>
                <a:gd name="connsiteX3" fmla="*/ 0 w 2250000"/>
                <a:gd name="connsiteY3" fmla="*/ 1362656 h 1362656"/>
                <a:gd name="connsiteX4" fmla="*/ 0 w 2250000"/>
                <a:gd name="connsiteY4" fmla="*/ 0 h 1362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000" h="1362656">
                  <a:moveTo>
                    <a:pt x="0" y="0"/>
                  </a:moveTo>
                  <a:lnTo>
                    <a:pt x="2250000" y="0"/>
                  </a:lnTo>
                  <a:lnTo>
                    <a:pt x="2250000" y="1362656"/>
                  </a:lnTo>
                  <a:lnTo>
                    <a:pt x="0" y="13626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endParaRPr lang="en-US" sz="1100" kern="1200"/>
            </a:p>
          </p:txBody>
        </p:sp>
      </p:grpSp>
      <p:sp>
        <p:nvSpPr>
          <p:cNvPr id="2" name="TextBox 1">
            <a:extLst>
              <a:ext uri="{FF2B5EF4-FFF2-40B4-BE49-F238E27FC236}">
                <a16:creationId xmlns:a16="http://schemas.microsoft.com/office/drawing/2014/main" id="{65A70D49-D752-4EEB-A1F2-80EC52BEA7CE}"/>
              </a:ext>
            </a:extLst>
          </p:cNvPr>
          <p:cNvSpPr txBox="1"/>
          <p:nvPr/>
        </p:nvSpPr>
        <p:spPr>
          <a:xfrm>
            <a:off x="1566357" y="3996647"/>
            <a:ext cx="2298919" cy="2061253"/>
          </a:xfrm>
          <a:prstGeom prst="rect">
            <a:avLst/>
          </a:prstGeom>
          <a:noFill/>
        </p:spPr>
        <p:txBody>
          <a:bodyPr wrap="square" lIns="0" tIns="0" rIns="0" bIns="0" rtlCol="0" anchor="b" anchorCtr="0">
            <a:normAutofit lnSpcReduction="10000"/>
          </a:bodyPr>
          <a:lstStyle/>
          <a:p>
            <a:pPr algn="ctr"/>
            <a:r>
              <a:rPr lang="en-GB">
                <a:latin typeface="Calibri" panose="020F0502020204030204" pitchFamily="34" charset="0"/>
                <a:ea typeface="Calibri" panose="020F0502020204030204" pitchFamily="34" charset="0"/>
                <a:cs typeface="Calibri" panose="020F0502020204030204" pitchFamily="34" charset="0"/>
              </a:rPr>
              <a:t>A</a:t>
            </a:r>
            <a:r>
              <a:rPr lang="en-GB">
                <a:effectLst/>
                <a:latin typeface="Calibri" panose="020F0502020204030204" pitchFamily="34" charset="0"/>
                <a:ea typeface="Calibri" panose="020F0502020204030204" pitchFamily="34" charset="0"/>
                <a:cs typeface="Calibri" panose="020F0502020204030204" pitchFamily="34" charset="0"/>
              </a:rPr>
              <a:t>n awareness of the </a:t>
            </a:r>
            <a:r>
              <a:rPr lang="en-GB" b="1">
                <a:effectLst/>
                <a:latin typeface="Calibri" panose="020F0502020204030204" pitchFamily="34" charset="0"/>
                <a:ea typeface="Calibri" panose="020F0502020204030204" pitchFamily="34" charset="0"/>
                <a:cs typeface="Calibri" panose="020F0502020204030204" pitchFamily="34" charset="0"/>
              </a:rPr>
              <a:t>carbon dioxide costs </a:t>
            </a:r>
            <a:r>
              <a:rPr lang="en-GB">
                <a:effectLst/>
                <a:latin typeface="Calibri" panose="020F0502020204030204" pitchFamily="34" charset="0"/>
                <a:ea typeface="Calibri" panose="020F0502020204030204" pitchFamily="34" charset="0"/>
                <a:cs typeface="Calibri" panose="020F0502020204030204" pitchFamily="34" charset="0"/>
              </a:rPr>
              <a:t>and impacts of everyday activities and the ability and motivation to </a:t>
            </a:r>
            <a:r>
              <a:rPr lang="en-GB" b="1">
                <a:effectLst/>
                <a:latin typeface="Calibri" panose="020F0502020204030204" pitchFamily="34" charset="0"/>
                <a:ea typeface="Calibri" panose="020F0502020204030204" pitchFamily="34" charset="0"/>
                <a:cs typeface="Calibri" panose="020F0502020204030204" pitchFamily="34" charset="0"/>
              </a:rPr>
              <a:t>reduce emissions</a:t>
            </a:r>
            <a:r>
              <a:rPr lang="en-GB">
                <a:effectLst/>
                <a:latin typeface="Calibri" panose="020F0502020204030204" pitchFamily="34" charset="0"/>
                <a:ea typeface="Calibri" panose="020F0502020204030204" pitchFamily="34" charset="0"/>
                <a:cs typeface="Calibri" panose="020F0502020204030204" pitchFamily="34" charset="0"/>
              </a:rPr>
              <a:t> on an individual, community and organisational basis.</a:t>
            </a:r>
          </a:p>
          <a:p>
            <a:pPr algn="ctr"/>
            <a:endParaRPr lang="en-GB">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FE6C589-4A7B-41BE-BC83-473CD61E90F7}"/>
              </a:ext>
            </a:extLst>
          </p:cNvPr>
          <p:cNvSpPr txBox="1"/>
          <p:nvPr/>
        </p:nvSpPr>
        <p:spPr>
          <a:xfrm>
            <a:off x="4860272" y="3996647"/>
            <a:ext cx="2298919" cy="1243174"/>
          </a:xfrm>
          <a:prstGeom prst="rect">
            <a:avLst/>
          </a:prstGeom>
          <a:noFill/>
        </p:spPr>
        <p:txBody>
          <a:bodyPr wrap="square" lIns="0" tIns="0" rIns="0" bIns="0" rtlCol="0" anchor="b" anchorCtr="0">
            <a:normAutofit/>
          </a:bodyPr>
          <a:lstStyle/>
          <a:p>
            <a:pPr algn="ctr"/>
            <a:r>
              <a:rPr lang="en-GB" sz="1800">
                <a:effectLst/>
                <a:latin typeface="Calibri" panose="020F0502020204030204" pitchFamily="34" charset="0"/>
                <a:ea typeface="Calibri" panose="020F0502020204030204" pitchFamily="34" charset="0"/>
                <a:cs typeface="Times New Roman" panose="02020603050405020304" pitchFamily="18" charset="0"/>
              </a:rPr>
              <a:t>The focus of this course is </a:t>
            </a:r>
            <a:r>
              <a:rPr lang="en-GB" sz="1800" b="1">
                <a:effectLst/>
                <a:latin typeface="Calibri" panose="020F0502020204030204" pitchFamily="34" charset="0"/>
                <a:ea typeface="Calibri" panose="020F0502020204030204" pitchFamily="34" charset="0"/>
                <a:cs typeface="Times New Roman" panose="02020603050405020304" pitchFamily="18" charset="0"/>
              </a:rPr>
              <a:t>to empower you </a:t>
            </a:r>
            <a:r>
              <a:rPr lang="en-GB" sz="1800">
                <a:effectLst/>
                <a:latin typeface="Calibri" panose="020F0502020204030204" pitchFamily="34" charset="0"/>
                <a:ea typeface="Calibri" panose="020F0502020204030204" pitchFamily="34" charset="0"/>
                <a:cs typeface="Times New Roman" panose="02020603050405020304" pitchFamily="18" charset="0"/>
              </a:rPr>
              <a:t>to choose your own climate solutions.</a:t>
            </a:r>
            <a:endParaRPr lang="en-GB" sz="1700">
              <a:effectLst/>
              <a:latin typeface="+mj-lt"/>
              <a:ea typeface="Calibri" panose="020F0502020204030204" pitchFamily="34" charset="0"/>
              <a:cs typeface="Times New Roman" panose="02020603050405020304" pitchFamily="18" charset="0"/>
            </a:endParaRPr>
          </a:p>
          <a:p>
            <a:pPr algn="ctr"/>
            <a:endParaRPr lang="en-GB" sz="1600">
              <a:latin typeface="+mj-lt"/>
            </a:endParaRPr>
          </a:p>
        </p:txBody>
      </p:sp>
      <p:sp>
        <p:nvSpPr>
          <p:cNvPr id="24" name="TextBox 23">
            <a:extLst>
              <a:ext uri="{FF2B5EF4-FFF2-40B4-BE49-F238E27FC236}">
                <a16:creationId xmlns:a16="http://schemas.microsoft.com/office/drawing/2014/main" id="{6E2ED5FE-B51C-4010-93A2-7F8659E1CCFA}"/>
              </a:ext>
            </a:extLst>
          </p:cNvPr>
          <p:cNvSpPr txBox="1"/>
          <p:nvPr/>
        </p:nvSpPr>
        <p:spPr>
          <a:xfrm>
            <a:off x="8271630" y="4347372"/>
            <a:ext cx="2298919" cy="1243174"/>
          </a:xfrm>
          <a:prstGeom prst="rect">
            <a:avLst/>
          </a:prstGeom>
          <a:noFill/>
        </p:spPr>
        <p:txBody>
          <a:bodyPr wrap="square" lIns="0" tIns="0" rIns="0" bIns="0" rtlCol="0" anchor="b" anchorCtr="0">
            <a:noAutofit/>
          </a:bodyPr>
          <a:lstStyle/>
          <a:p>
            <a:pPr algn="ctr"/>
            <a:r>
              <a:rPr lang="en-GB">
                <a:latin typeface="Calibri" panose="020F0502020204030204" pitchFamily="34" charset="0"/>
                <a:cs typeface="Calibri" panose="020F0502020204030204" pitchFamily="34" charset="0"/>
              </a:rPr>
              <a:t>To be awarded certification, you must complete eight hours of training and pass a short assessment to the required standard.</a:t>
            </a:r>
          </a:p>
        </p:txBody>
      </p:sp>
    </p:spTree>
    <p:extLst>
      <p:ext uri="{BB962C8B-B14F-4D97-AF65-F5344CB8AC3E}">
        <p14:creationId xmlns:p14="http://schemas.microsoft.com/office/powerpoint/2010/main" val="2185303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a:t>Extra activity </a:t>
            </a:r>
          </a:p>
        </p:txBody>
      </p:sp>
      <p:pic>
        <p:nvPicPr>
          <p:cNvPr id="5" name="Graphic 4" descr="Clapper board with solid fill">
            <a:extLst>
              <a:ext uri="{FF2B5EF4-FFF2-40B4-BE49-F238E27FC236}">
                <a16:creationId xmlns:a16="http://schemas.microsoft.com/office/drawing/2014/main" id="{B2650902-C4D3-4FED-897C-ED7E2D3260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7756" y="4891872"/>
            <a:ext cx="1611331" cy="1611331"/>
          </a:xfrm>
          <a:prstGeom prst="rect">
            <a:avLst/>
          </a:prstGeom>
        </p:spPr>
      </p:pic>
      <p:sp>
        <p:nvSpPr>
          <p:cNvPr id="4" name="Content Placeholder 3">
            <a:extLst>
              <a:ext uri="{FF2B5EF4-FFF2-40B4-BE49-F238E27FC236}">
                <a16:creationId xmlns:a16="http://schemas.microsoft.com/office/drawing/2014/main" id="{66F488BC-D988-48FD-B66A-5D1450AD800D}"/>
              </a:ext>
            </a:extLst>
          </p:cNvPr>
          <p:cNvSpPr>
            <a:spLocks noGrp="1"/>
          </p:cNvSpPr>
          <p:nvPr>
            <p:ph sz="half" idx="1"/>
          </p:nvPr>
        </p:nvSpPr>
        <p:spPr/>
        <p:txBody>
          <a:bodyPr>
            <a:normAutofit fontScale="92500"/>
          </a:bodyPr>
          <a:lstStyle/>
          <a:p>
            <a:r>
              <a:rPr lang="en-GB" dirty="0"/>
              <a:t>If you would like to learn more before the next session, watch this video:</a:t>
            </a:r>
          </a:p>
          <a:p>
            <a:r>
              <a:rPr lang="en-GB" dirty="0">
                <a:hlinkClick r:id="rId4"/>
              </a:rPr>
              <a:t>https://www.youtube.com/watch?app=desktop&amp;v</a:t>
            </a:r>
            <a:r>
              <a:rPr lang="en-GB">
                <a:hlinkClick r:id="rId4"/>
              </a:rPr>
              <a:t>=EOctIuyVfnA</a:t>
            </a:r>
            <a:r>
              <a:rPr lang="en-GB"/>
              <a:t> </a:t>
            </a:r>
            <a:endParaRPr lang="en-GB" dirty="0"/>
          </a:p>
          <a:p>
            <a:r>
              <a:rPr lang="en-GB" dirty="0"/>
              <a:t>In the video, there is a discussion about communities that emit the least carbon emissions also being those that are most likely to suffer the most severe impacts of climate change. </a:t>
            </a:r>
          </a:p>
          <a:p>
            <a:r>
              <a:rPr lang="en-GB" dirty="0"/>
              <a:t>Can you list two countries that you think will be most impacted by climate change? </a:t>
            </a:r>
          </a:p>
          <a:p>
            <a:r>
              <a:rPr lang="en-GB" dirty="0"/>
              <a:t>Can you list two countries that you think will be least impacted by climate change? </a:t>
            </a:r>
          </a:p>
          <a:p>
            <a:r>
              <a:rPr lang="en-GB" dirty="0"/>
              <a:t>What does this reveal to you? </a:t>
            </a:r>
          </a:p>
        </p:txBody>
      </p:sp>
    </p:spTree>
    <p:extLst>
      <p:ext uri="{BB962C8B-B14F-4D97-AF65-F5344CB8AC3E}">
        <p14:creationId xmlns:p14="http://schemas.microsoft.com/office/powerpoint/2010/main" val="197148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nSpc>
                <a:spcPct val="90000"/>
              </a:lnSpc>
            </a:pPr>
            <a:r>
              <a:rPr lang="en-US" sz="3200" kern="1200">
                <a:solidFill>
                  <a:srgbClr val="FFFFFF"/>
                </a:solidFill>
                <a:latin typeface="+mj-lt"/>
                <a:ea typeface="+mj-ea"/>
                <a:cs typeface="+mj-cs"/>
              </a:rPr>
              <a:t>Carbon Literacy Project</a:t>
            </a:r>
          </a:p>
        </p:txBody>
      </p:sp>
      <p:pic>
        <p:nvPicPr>
          <p:cNvPr id="6" name="Content Placeholder 5">
            <a:extLst>
              <a:ext uri="{FF2B5EF4-FFF2-40B4-BE49-F238E27FC236}">
                <a16:creationId xmlns:a16="http://schemas.microsoft.com/office/drawing/2014/main" id="{4E4CDEFB-FED7-4A21-A4CF-21B1E9BFA394}"/>
              </a:ext>
            </a:extLst>
          </p:cNvPr>
          <p:cNvPicPr>
            <a:picLocks noGrp="1" noChangeAspect="1"/>
          </p:cNvPicPr>
          <p:nvPr>
            <p:ph sz="half" idx="1"/>
          </p:nvPr>
        </p:nvPicPr>
        <p:blipFill>
          <a:blip r:embed="rId2"/>
          <a:stretch>
            <a:fillRect/>
          </a:stretch>
        </p:blipFill>
        <p:spPr>
          <a:xfrm>
            <a:off x="4223461" y="640080"/>
            <a:ext cx="7316481" cy="5578816"/>
          </a:xfrm>
          <a:prstGeom prst="rect">
            <a:avLst/>
          </a:prstGeom>
        </p:spPr>
      </p:pic>
    </p:spTree>
    <p:extLst>
      <p:ext uri="{BB962C8B-B14F-4D97-AF65-F5344CB8AC3E}">
        <p14:creationId xmlns:p14="http://schemas.microsoft.com/office/powerpoint/2010/main" val="237786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BF80D9-64C7-4CCB-ABDC-3F5FCDBFA16E}"/>
              </a:ext>
            </a:extLst>
          </p:cNvPr>
          <p:cNvSpPr>
            <a:spLocks noGrp="1"/>
          </p:cNvSpPr>
          <p:nvPr>
            <p:ph type="title"/>
          </p:nvPr>
        </p:nvSpPr>
        <p:spPr>
          <a:xfrm>
            <a:off x="442912" y="539969"/>
            <a:ext cx="11306176" cy="694471"/>
          </a:xfrm>
        </p:spPr>
        <p:txBody>
          <a:bodyPr>
            <a:normAutofit/>
          </a:bodyPr>
          <a:lstStyle/>
          <a:p>
            <a:r>
              <a:rPr lang="en-GB" sz="3600"/>
              <a:t>During the training you will:</a:t>
            </a:r>
          </a:p>
        </p:txBody>
      </p:sp>
      <p:graphicFrame>
        <p:nvGraphicFramePr>
          <p:cNvPr id="10" name="Table 10">
            <a:extLst>
              <a:ext uri="{FF2B5EF4-FFF2-40B4-BE49-F238E27FC236}">
                <a16:creationId xmlns:a16="http://schemas.microsoft.com/office/drawing/2014/main" id="{52597227-80EF-4924-A26F-B910B6D43A46}"/>
              </a:ext>
            </a:extLst>
          </p:cNvPr>
          <p:cNvGraphicFramePr>
            <a:graphicFrameLocks noGrp="1"/>
          </p:cNvGraphicFramePr>
          <p:nvPr>
            <p:extLst>
              <p:ext uri="{D42A27DB-BD31-4B8C-83A1-F6EECF244321}">
                <p14:modId xmlns:p14="http://schemas.microsoft.com/office/powerpoint/2010/main" val="2302175307"/>
              </p:ext>
            </p:extLst>
          </p:nvPr>
        </p:nvGraphicFramePr>
        <p:xfrm>
          <a:off x="1131567" y="1543175"/>
          <a:ext cx="10577989" cy="2028174"/>
        </p:xfrm>
        <a:graphic>
          <a:graphicData uri="http://schemas.openxmlformats.org/drawingml/2006/table">
            <a:tbl>
              <a:tblPr firstRow="1" bandRow="1">
                <a:tableStyleId>{5C22544A-7EE6-4342-B048-85BDC9FD1C3A}</a:tableStyleId>
              </a:tblPr>
              <a:tblGrid>
                <a:gridCol w="2403977">
                  <a:extLst>
                    <a:ext uri="{9D8B030D-6E8A-4147-A177-3AD203B41FA5}">
                      <a16:colId xmlns:a16="http://schemas.microsoft.com/office/drawing/2014/main" val="416783885"/>
                    </a:ext>
                  </a:extLst>
                </a:gridCol>
                <a:gridCol w="4087006">
                  <a:extLst>
                    <a:ext uri="{9D8B030D-6E8A-4147-A177-3AD203B41FA5}">
                      <a16:colId xmlns:a16="http://schemas.microsoft.com/office/drawing/2014/main" val="1957986966"/>
                    </a:ext>
                  </a:extLst>
                </a:gridCol>
                <a:gridCol w="4087006">
                  <a:extLst>
                    <a:ext uri="{9D8B030D-6E8A-4147-A177-3AD203B41FA5}">
                      <a16:colId xmlns:a16="http://schemas.microsoft.com/office/drawing/2014/main" val="3161770103"/>
                    </a:ext>
                  </a:extLst>
                </a:gridCol>
              </a:tblGrid>
              <a:tr h="269680">
                <a:tc>
                  <a:txBody>
                    <a:bodyPr/>
                    <a:lstStyle/>
                    <a:p>
                      <a:endParaRPr lang="en-GB"/>
                    </a:p>
                  </a:txBody>
                  <a:tcPr>
                    <a:solidFill>
                      <a:schemeClr val="bg1"/>
                    </a:solidFill>
                  </a:tcPr>
                </a:tc>
                <a:tc>
                  <a:txBody>
                    <a:bodyPr/>
                    <a:lstStyle/>
                    <a:p>
                      <a:r>
                        <a:rPr lang="en-GB"/>
                        <a:t>Session 1 - Science</a:t>
                      </a:r>
                    </a:p>
                  </a:txBody>
                  <a:tcPr/>
                </a:tc>
                <a:tc>
                  <a:txBody>
                    <a:bodyPr/>
                    <a:lstStyle/>
                    <a:p>
                      <a:r>
                        <a:rPr lang="en-GB"/>
                        <a:t>Session 2 - Impacts</a:t>
                      </a:r>
                    </a:p>
                  </a:txBody>
                  <a:tcPr/>
                </a:tc>
                <a:extLst>
                  <a:ext uri="{0D108BD9-81ED-4DB2-BD59-A6C34878D82A}">
                    <a16:rowId xmlns:a16="http://schemas.microsoft.com/office/drawing/2014/main" val="2073785569"/>
                  </a:ext>
                </a:extLst>
              </a:tr>
              <a:tr h="1662414">
                <a:tc>
                  <a:txBody>
                    <a:bodyPr/>
                    <a:lstStyle/>
                    <a:p>
                      <a:pPr marL="0" indent="0" algn="ctr">
                        <a:buFont typeface="Arial" panose="020B0604020202020204" pitchFamily="34" charset="0"/>
                        <a:buNone/>
                      </a:pPr>
                      <a:r>
                        <a:rPr lang="en-GB" b="1">
                          <a:solidFill>
                            <a:schemeClr val="bg1"/>
                          </a:solidFill>
                        </a:rPr>
                        <a:t>The Problem</a:t>
                      </a:r>
                    </a:p>
                  </a:txBody>
                  <a:tcPr anchor="ctr">
                    <a:solidFill>
                      <a:srgbClr val="E5005B"/>
                    </a:solidFill>
                  </a:tcPr>
                </a:tc>
                <a:tc>
                  <a:txBody>
                    <a:bodyPr/>
                    <a:lstStyle/>
                    <a:p>
                      <a:pPr marL="285750" indent="-285750">
                        <a:buFont typeface="Arial" panose="020B0604020202020204" pitchFamily="34" charset="0"/>
                        <a:buChar char="•"/>
                      </a:pPr>
                      <a:r>
                        <a:rPr lang="en-GB"/>
                        <a:t>Learn about the science of climate change</a:t>
                      </a:r>
                    </a:p>
                    <a:p>
                      <a:pPr marL="285750" indent="-285750">
                        <a:buFont typeface="Arial" panose="020B0604020202020204" pitchFamily="34" charset="0"/>
                        <a:buChar char="•"/>
                      </a:pPr>
                      <a:r>
                        <a:rPr lang="en-GB"/>
                        <a:t>Your individual carbon footprint</a:t>
                      </a:r>
                    </a:p>
                    <a:p>
                      <a:pPr marL="285750" indent="-285750">
                        <a:buFont typeface="Arial" panose="020B0604020202020204" pitchFamily="34" charset="0"/>
                        <a:buChar char="•"/>
                      </a:pPr>
                      <a:endParaRPr lang="en-GB"/>
                    </a:p>
                  </a:txBody>
                  <a:tcPr/>
                </a:tc>
                <a:tc>
                  <a:txBody>
                    <a:bodyPr/>
                    <a:lstStyle/>
                    <a:p>
                      <a:pPr marL="285750" indent="-285750">
                        <a:buFont typeface="Arial" panose="020B0604020202020204" pitchFamily="34" charset="0"/>
                        <a:buChar char="•"/>
                      </a:pPr>
                      <a:r>
                        <a:rPr lang="en-GB"/>
                        <a:t>Examine the impacts of climate change</a:t>
                      </a:r>
                    </a:p>
                    <a:p>
                      <a:pPr marL="285750" indent="-285750">
                        <a:buFont typeface="Arial" panose="020B0604020202020204" pitchFamily="34" charset="0"/>
                        <a:buChar char="•"/>
                      </a:pPr>
                      <a:r>
                        <a:rPr lang="en-GB"/>
                        <a:t>Explore the distribution of impacts and reflect on climate justice</a:t>
                      </a:r>
                    </a:p>
                    <a:p>
                      <a:pPr marL="285750" indent="-285750">
                        <a:buFont typeface="Arial" panose="020B0604020202020204" pitchFamily="34" charset="0"/>
                        <a:buChar char="•"/>
                      </a:pPr>
                      <a:r>
                        <a:rPr lang="en-GB"/>
                        <a:t>Consider possible future scenarios</a:t>
                      </a:r>
                    </a:p>
                  </a:txBody>
                  <a:tcPr/>
                </a:tc>
                <a:extLst>
                  <a:ext uri="{0D108BD9-81ED-4DB2-BD59-A6C34878D82A}">
                    <a16:rowId xmlns:a16="http://schemas.microsoft.com/office/drawing/2014/main" val="2412354329"/>
                  </a:ext>
                </a:extLst>
              </a:tr>
            </a:tbl>
          </a:graphicData>
        </a:graphic>
      </p:graphicFrame>
      <p:graphicFrame>
        <p:nvGraphicFramePr>
          <p:cNvPr id="11" name="Table 10">
            <a:extLst>
              <a:ext uri="{FF2B5EF4-FFF2-40B4-BE49-F238E27FC236}">
                <a16:creationId xmlns:a16="http://schemas.microsoft.com/office/drawing/2014/main" id="{E161E04E-BE79-45F8-A394-207EF2A81768}"/>
              </a:ext>
            </a:extLst>
          </p:cNvPr>
          <p:cNvGraphicFramePr>
            <a:graphicFrameLocks noGrp="1"/>
          </p:cNvGraphicFramePr>
          <p:nvPr>
            <p:extLst>
              <p:ext uri="{D42A27DB-BD31-4B8C-83A1-F6EECF244321}">
                <p14:modId xmlns:p14="http://schemas.microsoft.com/office/powerpoint/2010/main" val="2201720723"/>
              </p:ext>
            </p:extLst>
          </p:nvPr>
        </p:nvGraphicFramePr>
        <p:xfrm>
          <a:off x="1131570" y="3880085"/>
          <a:ext cx="10577988" cy="2382520"/>
        </p:xfrm>
        <a:graphic>
          <a:graphicData uri="http://schemas.openxmlformats.org/drawingml/2006/table">
            <a:tbl>
              <a:tblPr firstRow="1" bandRow="1">
                <a:tableStyleId>{5C22544A-7EE6-4342-B048-85BDC9FD1C3A}</a:tableStyleId>
              </a:tblPr>
              <a:tblGrid>
                <a:gridCol w="2420960">
                  <a:extLst>
                    <a:ext uri="{9D8B030D-6E8A-4147-A177-3AD203B41FA5}">
                      <a16:colId xmlns:a16="http://schemas.microsoft.com/office/drawing/2014/main" val="3666709125"/>
                    </a:ext>
                  </a:extLst>
                </a:gridCol>
                <a:gridCol w="4078514">
                  <a:extLst>
                    <a:ext uri="{9D8B030D-6E8A-4147-A177-3AD203B41FA5}">
                      <a16:colId xmlns:a16="http://schemas.microsoft.com/office/drawing/2014/main" val="1957986966"/>
                    </a:ext>
                  </a:extLst>
                </a:gridCol>
                <a:gridCol w="4078514">
                  <a:extLst>
                    <a:ext uri="{9D8B030D-6E8A-4147-A177-3AD203B41FA5}">
                      <a16:colId xmlns:a16="http://schemas.microsoft.com/office/drawing/2014/main" val="3161770103"/>
                    </a:ext>
                  </a:extLst>
                </a:gridCol>
              </a:tblGrid>
              <a:tr h="370840">
                <a:tc>
                  <a:txBody>
                    <a:bodyPr/>
                    <a:lstStyle/>
                    <a:p>
                      <a:endParaRPr lang="en-GB"/>
                    </a:p>
                  </a:txBody>
                  <a:tcPr>
                    <a:solidFill>
                      <a:schemeClr val="bg1"/>
                    </a:solidFill>
                  </a:tcPr>
                </a:tc>
                <a:tc>
                  <a:txBody>
                    <a:bodyPr/>
                    <a:lstStyle/>
                    <a:p>
                      <a:r>
                        <a:rPr lang="en-GB"/>
                        <a:t>Session 3 – Action 1</a:t>
                      </a:r>
                    </a:p>
                  </a:txBody>
                  <a:tcPr/>
                </a:tc>
                <a:tc>
                  <a:txBody>
                    <a:bodyPr/>
                    <a:lstStyle/>
                    <a:p>
                      <a:r>
                        <a:rPr lang="en-GB"/>
                        <a:t>Session 4 – Action 2</a:t>
                      </a:r>
                    </a:p>
                  </a:txBody>
                  <a:tcPr/>
                </a:tc>
                <a:extLst>
                  <a:ext uri="{0D108BD9-81ED-4DB2-BD59-A6C34878D82A}">
                    <a16:rowId xmlns:a16="http://schemas.microsoft.com/office/drawing/2014/main" val="2073785569"/>
                  </a:ext>
                </a:extLst>
              </a:tr>
              <a:tr h="370840">
                <a:tc>
                  <a:txBody>
                    <a:bodyPr/>
                    <a:lstStyle/>
                    <a:p>
                      <a:pPr algn="ctr"/>
                      <a:r>
                        <a:rPr lang="en-GB" b="1">
                          <a:solidFill>
                            <a:schemeClr val="bg1"/>
                          </a:solidFill>
                        </a:rPr>
                        <a:t>The Solutions</a:t>
                      </a:r>
                    </a:p>
                  </a:txBody>
                  <a:tcPr anchor="ctr">
                    <a:solidFill>
                      <a:srgbClr val="E5005B"/>
                    </a:solidFill>
                  </a:tcPr>
                </a:tc>
                <a:tc>
                  <a:txBody>
                    <a:bodyPr/>
                    <a:lstStyle/>
                    <a:p>
                      <a:pPr marL="285750" indent="-285750">
                        <a:buFont typeface="Arial" panose="020B0604020202020204" pitchFamily="34" charset="0"/>
                        <a:buChar char="•"/>
                      </a:pPr>
                      <a:r>
                        <a:rPr lang="en-GB"/>
                        <a:t>Learn about action on climate change (including mitigation and adaptation) at various scales</a:t>
                      </a:r>
                    </a:p>
                    <a:p>
                      <a:pPr marL="285750" indent="-285750">
                        <a:buFont typeface="Arial" panose="020B0604020202020204" pitchFamily="34" charset="0"/>
                        <a:buChar char="•"/>
                      </a:pPr>
                      <a:r>
                        <a:rPr lang="en-GB"/>
                        <a:t>Compare high and low carbon footprint actions</a:t>
                      </a:r>
                    </a:p>
                    <a:p>
                      <a:pPr marL="285750" indent="-285750">
                        <a:buFont typeface="Arial" panose="020B0604020202020204" pitchFamily="34" charset="0"/>
                        <a:buChar char="•"/>
                      </a:pPr>
                      <a:r>
                        <a:rPr lang="en-GB"/>
                        <a:t>Devise high impact individual strategies</a:t>
                      </a:r>
                    </a:p>
                  </a:txBody>
                  <a:tcPr/>
                </a:tc>
                <a:tc>
                  <a:txBody>
                    <a:bodyPr/>
                    <a:lstStyle/>
                    <a:p>
                      <a:pPr marL="285750" indent="-285750">
                        <a:buFont typeface="Arial" panose="020B0604020202020204" pitchFamily="34" charset="0"/>
                        <a:buChar char="•"/>
                      </a:pPr>
                      <a:r>
                        <a:rPr lang="en-GB"/>
                        <a:t>Consider ‘</a:t>
                      </a:r>
                      <a:r>
                        <a:rPr lang="en-GB" err="1"/>
                        <a:t>multisolving</a:t>
                      </a:r>
                      <a:r>
                        <a:rPr lang="en-GB"/>
                        <a:t>’ climate solutions</a:t>
                      </a:r>
                    </a:p>
                    <a:p>
                      <a:pPr marL="285750" indent="-285750">
                        <a:buFont typeface="Arial" panose="020B0604020202020204" pitchFamily="34" charset="0"/>
                        <a:buChar char="•"/>
                      </a:pPr>
                      <a:r>
                        <a:rPr lang="en-GB"/>
                        <a:t>Devise high impact group strategies</a:t>
                      </a:r>
                    </a:p>
                  </a:txBody>
                  <a:tcPr/>
                </a:tc>
                <a:extLst>
                  <a:ext uri="{0D108BD9-81ED-4DB2-BD59-A6C34878D82A}">
                    <a16:rowId xmlns:a16="http://schemas.microsoft.com/office/drawing/2014/main" val="2412354329"/>
                  </a:ext>
                </a:extLst>
              </a:tr>
            </a:tbl>
          </a:graphicData>
        </a:graphic>
      </p:graphicFrame>
      <p:sp>
        <p:nvSpPr>
          <p:cNvPr id="12" name="TextBox 11">
            <a:extLst>
              <a:ext uri="{FF2B5EF4-FFF2-40B4-BE49-F238E27FC236}">
                <a16:creationId xmlns:a16="http://schemas.microsoft.com/office/drawing/2014/main" id="{C464C365-B515-4674-AA74-34CB82CF610B}"/>
              </a:ext>
            </a:extLst>
          </p:cNvPr>
          <p:cNvSpPr txBox="1"/>
          <p:nvPr/>
        </p:nvSpPr>
        <p:spPr>
          <a:xfrm>
            <a:off x="4549140" y="6435090"/>
            <a:ext cx="4880610" cy="296254"/>
          </a:xfrm>
          <a:prstGeom prst="rect">
            <a:avLst/>
          </a:prstGeom>
          <a:noFill/>
        </p:spPr>
        <p:txBody>
          <a:bodyPr wrap="none" lIns="0" tIns="0" rIns="0" bIns="0" rtlCol="0" anchor="b" anchorCtr="0">
            <a:normAutofit/>
          </a:bodyPr>
          <a:lstStyle/>
          <a:p>
            <a:pPr algn="r"/>
            <a:r>
              <a:rPr lang="en-GB" sz="1600" i="1">
                <a:solidFill>
                  <a:srgbClr val="E5005B"/>
                </a:solidFill>
              </a:rPr>
              <a:t>“Providing you with the tools to make a difference….”</a:t>
            </a:r>
          </a:p>
        </p:txBody>
      </p:sp>
    </p:spTree>
    <p:extLst>
      <p:ext uri="{BB962C8B-B14F-4D97-AF65-F5344CB8AC3E}">
        <p14:creationId xmlns:p14="http://schemas.microsoft.com/office/powerpoint/2010/main" val="310871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a:t>Register</a:t>
            </a:r>
          </a:p>
        </p:txBody>
      </p:sp>
      <p:sp>
        <p:nvSpPr>
          <p:cNvPr id="4" name="Text Placeholder 3">
            <a:extLst>
              <a:ext uri="{FF2B5EF4-FFF2-40B4-BE49-F238E27FC236}">
                <a16:creationId xmlns:a16="http://schemas.microsoft.com/office/drawing/2014/main" id="{FE62BB7F-0927-FC45-88E3-FD0CD051722C}"/>
              </a:ext>
            </a:extLst>
          </p:cNvPr>
          <p:cNvSpPr>
            <a:spLocks noGrp="1"/>
          </p:cNvSpPr>
          <p:nvPr>
            <p:ph type="body" sz="quarter" idx="10"/>
          </p:nvPr>
        </p:nvSpPr>
        <p:spPr/>
        <p:txBody>
          <a:bodyPr/>
          <a:lstStyle/>
          <a:p>
            <a:r>
              <a:rPr lang="en-US" err="1"/>
              <a:t>www.ntu.ac.uk</a:t>
            </a:r>
            <a:endParaRPr lang="en-US"/>
          </a:p>
        </p:txBody>
      </p:sp>
      <p:sp>
        <p:nvSpPr>
          <p:cNvPr id="7" name="Content Placeholder 2">
            <a:extLst>
              <a:ext uri="{FF2B5EF4-FFF2-40B4-BE49-F238E27FC236}">
                <a16:creationId xmlns:a16="http://schemas.microsoft.com/office/drawing/2014/main" id="{E951C707-21A6-AF49-921C-640D4C7B4F7E}"/>
              </a:ext>
            </a:extLst>
          </p:cNvPr>
          <p:cNvSpPr>
            <a:spLocks noGrp="1"/>
          </p:cNvSpPr>
          <p:nvPr>
            <p:ph idx="1"/>
          </p:nvPr>
        </p:nvSpPr>
        <p:spPr>
          <a:xfrm>
            <a:off x="442912" y="2141843"/>
            <a:ext cx="9344555" cy="1580490"/>
          </a:xfrm>
        </p:spPr>
        <p:txBody>
          <a:bodyPr>
            <a:noAutofit/>
          </a:bodyPr>
          <a:lstStyle/>
          <a:p>
            <a:pPr marL="0" indent="0">
              <a:buNone/>
            </a:pPr>
            <a:r>
              <a:rPr lang="en-GB" sz="2800">
                <a:solidFill>
                  <a:schemeClr val="tx1"/>
                </a:solidFill>
              </a:rPr>
              <a:t>If you want to apply for the CL certificate, you need to attend all four sessions (8 hours) and fill in an assessment form.</a:t>
            </a:r>
          </a:p>
          <a:p>
            <a:pPr marL="0" indent="0">
              <a:buNone/>
            </a:pPr>
            <a:endParaRPr lang="en-GB" sz="2800">
              <a:solidFill>
                <a:schemeClr val="tx1"/>
              </a:solidFill>
            </a:endParaRPr>
          </a:p>
          <a:p>
            <a:pPr marL="0" indent="0">
              <a:buNone/>
            </a:pPr>
            <a:r>
              <a:rPr lang="en-GB" sz="2800">
                <a:solidFill>
                  <a:schemeClr val="tx1"/>
                </a:solidFill>
              </a:rPr>
              <a:t>If you have any question regarding the organisation of this training</a:t>
            </a:r>
          </a:p>
        </p:txBody>
      </p:sp>
      <p:sp>
        <p:nvSpPr>
          <p:cNvPr id="8" name="TextBox 7">
            <a:extLst>
              <a:ext uri="{FF2B5EF4-FFF2-40B4-BE49-F238E27FC236}">
                <a16:creationId xmlns:a16="http://schemas.microsoft.com/office/drawing/2014/main" id="{C4E53056-57FE-0645-9B5B-4623B8C4FF1B}"/>
              </a:ext>
            </a:extLst>
          </p:cNvPr>
          <p:cNvSpPr txBox="1"/>
          <p:nvPr/>
        </p:nvSpPr>
        <p:spPr>
          <a:xfrm>
            <a:off x="442912" y="5208532"/>
            <a:ext cx="8904288" cy="584775"/>
          </a:xfrm>
          <a:prstGeom prst="rect">
            <a:avLst/>
          </a:prstGeom>
          <a:noFill/>
        </p:spPr>
        <p:txBody>
          <a:bodyPr wrap="square" rtlCol="0">
            <a:spAutoFit/>
          </a:bodyPr>
          <a:lstStyle/>
          <a:p>
            <a:r>
              <a:rPr lang="en-GB" sz="3200">
                <a:solidFill>
                  <a:schemeClr val="tx1"/>
                </a:solidFill>
                <a:latin typeface="Museo Sans 500"/>
              </a:rPr>
              <a:t>Please contact: </a:t>
            </a:r>
            <a:r>
              <a:rPr lang="en-GB" sz="3200">
                <a:solidFill>
                  <a:schemeClr val="tx1"/>
                </a:solidFill>
                <a:latin typeface="Museo Sans 500"/>
                <a:hlinkClick r:id="rId2"/>
              </a:rPr>
              <a:t>J.tasney@worc.ac.uk</a:t>
            </a:r>
            <a:r>
              <a:rPr lang="en-GB" sz="3200">
                <a:solidFill>
                  <a:schemeClr val="tx1"/>
                </a:solidFill>
                <a:latin typeface="Museo Sans 500"/>
              </a:rPr>
              <a:t> </a:t>
            </a:r>
          </a:p>
        </p:txBody>
      </p:sp>
    </p:spTree>
    <p:extLst>
      <p:ext uri="{BB962C8B-B14F-4D97-AF65-F5344CB8AC3E}">
        <p14:creationId xmlns:p14="http://schemas.microsoft.com/office/powerpoint/2010/main" val="107534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15BEA-51EA-4570-98A6-7A949E3C61D5}"/>
              </a:ext>
            </a:extLst>
          </p:cNvPr>
          <p:cNvSpPr>
            <a:spLocks noGrp="1"/>
          </p:cNvSpPr>
          <p:nvPr>
            <p:ph sz="half" idx="1"/>
          </p:nvPr>
        </p:nvSpPr>
        <p:spPr/>
        <p:txBody>
          <a:bodyPr/>
          <a:lstStyle/>
          <a:p>
            <a:r>
              <a:rPr lang="en-GB"/>
              <a:t>Introduction to the training </a:t>
            </a:r>
          </a:p>
          <a:p>
            <a:r>
              <a:rPr lang="en-GB"/>
              <a:t>Introduction to the basics of climate science</a:t>
            </a:r>
          </a:p>
          <a:p>
            <a:r>
              <a:rPr lang="en-GB"/>
              <a:t>Calculating your individual / household carbon footprint</a:t>
            </a:r>
          </a:p>
          <a:p>
            <a:r>
              <a:rPr lang="en-GB"/>
              <a:t>Independent learning task</a:t>
            </a:r>
          </a:p>
          <a:p>
            <a:endParaRPr lang="en-GB"/>
          </a:p>
        </p:txBody>
      </p:sp>
      <p:sp>
        <p:nvSpPr>
          <p:cNvPr id="3" name="Title 2">
            <a:extLst>
              <a:ext uri="{FF2B5EF4-FFF2-40B4-BE49-F238E27FC236}">
                <a16:creationId xmlns:a16="http://schemas.microsoft.com/office/drawing/2014/main" id="{FA3B3B18-1FB2-4051-9FA4-A4286C2D8552}"/>
              </a:ext>
            </a:extLst>
          </p:cNvPr>
          <p:cNvSpPr>
            <a:spLocks noGrp="1"/>
          </p:cNvSpPr>
          <p:nvPr>
            <p:ph type="title"/>
          </p:nvPr>
        </p:nvSpPr>
        <p:spPr/>
        <p:txBody>
          <a:bodyPr/>
          <a:lstStyle/>
          <a:p>
            <a:r>
              <a:rPr lang="en-GB"/>
              <a:t>Session 1: Learning Outcomes</a:t>
            </a:r>
          </a:p>
        </p:txBody>
      </p:sp>
    </p:spTree>
    <p:extLst>
      <p:ext uri="{BB962C8B-B14F-4D97-AF65-F5344CB8AC3E}">
        <p14:creationId xmlns:p14="http://schemas.microsoft.com/office/powerpoint/2010/main" val="83518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0EBC57-B6DA-43AA-B582-DE6E7265F1C7}"/>
              </a:ext>
            </a:extLst>
          </p:cNvPr>
          <p:cNvSpPr>
            <a:spLocks noGrp="1"/>
          </p:cNvSpPr>
          <p:nvPr>
            <p:ph sz="half" idx="1"/>
          </p:nvPr>
        </p:nvSpPr>
        <p:spPr>
          <a:xfrm>
            <a:off x="562835" y="1802083"/>
            <a:ext cx="11306174" cy="3708400"/>
          </a:xfrm>
        </p:spPr>
        <p:txBody>
          <a:bodyPr vert="horz" lIns="0" tIns="45720" rIns="91440" bIns="45720" rtlCol="0" anchor="t">
            <a:noAutofit/>
          </a:bodyPr>
          <a:lstStyle/>
          <a:p>
            <a:pPr marL="0" indent="0">
              <a:buNone/>
            </a:pPr>
            <a:r>
              <a:rPr lang="en-US" sz="2400">
                <a:latin typeface="Calibri"/>
                <a:cs typeface="Calibri"/>
              </a:rPr>
              <a:t>Link: https://www.bbc.co.uk/news/av/world-57868135</a:t>
            </a:r>
          </a:p>
          <a:p>
            <a:pPr marL="0" indent="0">
              <a:buNone/>
            </a:pPr>
            <a:r>
              <a:rPr lang="en-US" sz="2400">
                <a:latin typeface="Calibri"/>
                <a:cs typeface="Calibri"/>
              </a:rPr>
              <a:t>This is an introductory film highlighting the immediacy of the climate emergency and the need for urgent action, the content of which will be built on further today and during other sessions. </a:t>
            </a:r>
            <a:endParaRPr lang="en-US" sz="2400">
              <a:latin typeface="Calibri" panose="020F0502020204030204" pitchFamily="34" charset="0"/>
              <a:cs typeface="Calibri" panose="020F0502020204030204" pitchFamily="34" charset="0"/>
            </a:endParaRPr>
          </a:p>
          <a:p>
            <a:pPr marL="0" indent="0">
              <a:buNone/>
            </a:pPr>
            <a:endParaRPr lang="en-US" sz="2400">
              <a:latin typeface="Calibri"/>
              <a:cs typeface="Calibri"/>
            </a:endParaRPr>
          </a:p>
          <a:p>
            <a:pPr marL="0" indent="0">
              <a:buNone/>
            </a:pPr>
            <a:r>
              <a:rPr lang="en-US" sz="2400">
                <a:latin typeface="Calibri"/>
                <a:cs typeface="Calibri"/>
              </a:rPr>
              <a:t>After the film you will go into break out groups to:</a:t>
            </a:r>
          </a:p>
          <a:p>
            <a:r>
              <a:rPr lang="en-US" sz="2400">
                <a:latin typeface="Calibri"/>
                <a:cs typeface="Calibri"/>
              </a:rPr>
              <a:t>A) Introduce yourself to the group</a:t>
            </a:r>
          </a:p>
          <a:p>
            <a:r>
              <a:rPr lang="en-US" sz="2400">
                <a:latin typeface="Calibri"/>
                <a:cs typeface="Calibri"/>
              </a:rPr>
              <a:t>B) Give one reason why you are attending the training</a:t>
            </a:r>
          </a:p>
          <a:p>
            <a:r>
              <a:rPr lang="en-US" sz="2400">
                <a:latin typeface="Calibri"/>
                <a:cs typeface="Calibri"/>
              </a:rPr>
              <a:t>C) Highlight one thing from the video that stood out for you</a:t>
            </a:r>
          </a:p>
        </p:txBody>
      </p:sp>
      <p:sp>
        <p:nvSpPr>
          <p:cNvPr id="3" name="Title 2">
            <a:extLst>
              <a:ext uri="{FF2B5EF4-FFF2-40B4-BE49-F238E27FC236}">
                <a16:creationId xmlns:a16="http://schemas.microsoft.com/office/drawing/2014/main" id="{ED9D0CB4-D897-404A-9940-FE99AA7A8AC8}"/>
              </a:ext>
            </a:extLst>
          </p:cNvPr>
          <p:cNvSpPr>
            <a:spLocks noGrp="1"/>
          </p:cNvSpPr>
          <p:nvPr>
            <p:ph type="title"/>
          </p:nvPr>
        </p:nvSpPr>
        <p:spPr/>
        <p:txBody>
          <a:bodyPr/>
          <a:lstStyle/>
          <a:p>
            <a:r>
              <a:rPr lang="en-US">
                <a:latin typeface="Arial"/>
                <a:cs typeface="Arial"/>
              </a:rPr>
              <a:t>Introductory film and questions</a:t>
            </a:r>
            <a:endParaRPr lang="en-US"/>
          </a:p>
        </p:txBody>
      </p:sp>
      <p:pic>
        <p:nvPicPr>
          <p:cNvPr id="6" name="Graphic 5" descr="Users with solid fill">
            <a:extLst>
              <a:ext uri="{FF2B5EF4-FFF2-40B4-BE49-F238E27FC236}">
                <a16:creationId xmlns:a16="http://schemas.microsoft.com/office/drawing/2014/main" id="{66346B8D-1C90-4933-A2BD-AFBBC796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52890" y="3295864"/>
            <a:ext cx="2762036" cy="2762036"/>
          </a:xfrm>
          <a:prstGeom prst="rect">
            <a:avLst/>
          </a:prstGeom>
        </p:spPr>
      </p:pic>
    </p:spTree>
    <p:extLst>
      <p:ext uri="{BB962C8B-B14F-4D97-AF65-F5344CB8AC3E}">
        <p14:creationId xmlns:p14="http://schemas.microsoft.com/office/powerpoint/2010/main" val="317165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9E8610-2861-4337-BCB9-BA12903C0428}"/>
              </a:ext>
            </a:extLst>
          </p:cNvPr>
          <p:cNvSpPr>
            <a:spLocks noGrp="1"/>
          </p:cNvSpPr>
          <p:nvPr>
            <p:ph sz="half" idx="1"/>
          </p:nvPr>
        </p:nvSpPr>
        <p:spPr/>
        <p:txBody>
          <a:bodyPr/>
          <a:lstStyle/>
          <a:p>
            <a:r>
              <a:rPr lang="en-GB">
                <a:latin typeface="Calibri" panose="020F0502020204030204" pitchFamily="34" charset="0"/>
                <a:cs typeface="Calibri" panose="020F0502020204030204" pitchFamily="34" charset="0"/>
              </a:rPr>
              <a:t>Please can one person from each group provide some feedback on the group’s reactions to the video.</a:t>
            </a:r>
          </a:p>
        </p:txBody>
      </p:sp>
      <p:sp>
        <p:nvSpPr>
          <p:cNvPr id="3" name="Title 2">
            <a:extLst>
              <a:ext uri="{FF2B5EF4-FFF2-40B4-BE49-F238E27FC236}">
                <a16:creationId xmlns:a16="http://schemas.microsoft.com/office/drawing/2014/main" id="{BFD23E9C-287E-438E-9463-FD036C61AE3D}"/>
              </a:ext>
            </a:extLst>
          </p:cNvPr>
          <p:cNvSpPr>
            <a:spLocks noGrp="1"/>
          </p:cNvSpPr>
          <p:nvPr>
            <p:ph type="title"/>
          </p:nvPr>
        </p:nvSpPr>
        <p:spPr/>
        <p:txBody>
          <a:bodyPr/>
          <a:lstStyle/>
          <a:p>
            <a:r>
              <a:rPr lang="en-GB"/>
              <a:t>Group feedback on the video</a:t>
            </a:r>
          </a:p>
        </p:txBody>
      </p:sp>
      <p:pic>
        <p:nvPicPr>
          <p:cNvPr id="5" name="Graphic 4" descr="Teacher outline">
            <a:extLst>
              <a:ext uri="{FF2B5EF4-FFF2-40B4-BE49-F238E27FC236}">
                <a16:creationId xmlns:a16="http://schemas.microsoft.com/office/drawing/2014/main" id="{7DF93E10-B7D8-46F9-884C-8375F0C5A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1439" y="2305354"/>
            <a:ext cx="3392184" cy="3392184"/>
          </a:xfrm>
          <a:prstGeom prst="rect">
            <a:avLst/>
          </a:prstGeom>
        </p:spPr>
      </p:pic>
    </p:spTree>
    <p:extLst>
      <p:ext uri="{BB962C8B-B14F-4D97-AF65-F5344CB8AC3E}">
        <p14:creationId xmlns:p14="http://schemas.microsoft.com/office/powerpoint/2010/main" val="126915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7a2712f-a20f-4a0d-94f0-576c9b03d7fc"/>
</p:tagLst>
</file>

<file path=ppt/theme/theme1.xml><?xml version="1.0" encoding="utf-8"?>
<a:theme xmlns:a="http://schemas.openxmlformats.org/drawingml/2006/main" name="1_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1990</Words>
  <Application>Microsoft Office PowerPoint</Application>
  <PresentationFormat>Widescreen</PresentationFormat>
  <Paragraphs>258</Paragraphs>
  <Slides>30</Slides>
  <Notes>22</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-apple-system</vt:lpstr>
      <vt:lpstr>Arial</vt:lpstr>
      <vt:lpstr>Arial Black</vt:lpstr>
      <vt:lpstr>Calibri</vt:lpstr>
      <vt:lpstr>Calibri Light</vt:lpstr>
      <vt:lpstr>Museo Sans 500</vt:lpstr>
      <vt:lpstr>Roboto</vt:lpstr>
      <vt:lpstr>Wingdings</vt:lpstr>
      <vt:lpstr>1_Office Theme</vt:lpstr>
      <vt:lpstr>Office Theme</vt:lpstr>
      <vt:lpstr> Session 1: Introduction to Carbon Literacy and the Science of Climate Change </vt:lpstr>
      <vt:lpstr>Introduction</vt:lpstr>
      <vt:lpstr>What is Carbon Literacy?</vt:lpstr>
      <vt:lpstr>Carbon Literacy Project</vt:lpstr>
      <vt:lpstr>During the training you will:</vt:lpstr>
      <vt:lpstr>Register</vt:lpstr>
      <vt:lpstr>Session 1: Learning Outcomes</vt:lpstr>
      <vt:lpstr>Introductory film and questions</vt:lpstr>
      <vt:lpstr>Group feedback on the video</vt:lpstr>
      <vt:lpstr>What is happening locally?</vt:lpstr>
      <vt:lpstr>The Carbon Cycle</vt:lpstr>
      <vt:lpstr>CO2 Levels Rising</vt:lpstr>
      <vt:lpstr>What do ice cores measure?</vt:lpstr>
      <vt:lpstr>PowerPoint Presentation</vt:lpstr>
      <vt:lpstr>Natural v anthropogenic (man-made) climate change </vt:lpstr>
      <vt:lpstr>Natural or Anthropogenic?</vt:lpstr>
      <vt:lpstr>How does human activity cause climate change?</vt:lpstr>
      <vt:lpstr>Anthropogenic climate change</vt:lpstr>
      <vt:lpstr>The Greenhouse Gases</vt:lpstr>
      <vt:lpstr>Activity: Which activity releases which greenhouse gas?</vt:lpstr>
      <vt:lpstr>Summary of Climate Science</vt:lpstr>
      <vt:lpstr>5-minute break time!</vt:lpstr>
      <vt:lpstr>Climate change action and inaction</vt:lpstr>
      <vt:lpstr>What is behind inaction?</vt:lpstr>
      <vt:lpstr>‘But I’m only one person, I can’t make a difference’ </vt:lpstr>
      <vt:lpstr>Your own carbon footprint</vt:lpstr>
      <vt:lpstr>Group discussion of carbon footprint results</vt:lpstr>
      <vt:lpstr>Your assessment form</vt:lpstr>
      <vt:lpstr>Next session we will:</vt:lpstr>
      <vt:lpstr>Extra activity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Jack Rhodes-Worden</dc:creator>
  <cp:lastModifiedBy>Jessica Tasney</cp:lastModifiedBy>
  <cp:revision>10</cp:revision>
  <dcterms:created xsi:type="dcterms:W3CDTF">2021-04-09T11:35:27Z</dcterms:created>
  <dcterms:modified xsi:type="dcterms:W3CDTF">2021-11-17T10:05:28Z</dcterms:modified>
</cp:coreProperties>
</file>