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93E65-7E9F-4F8D-9B23-37441D61CAB6}" v="10" dt="2023-01-05T21:18:06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y Boom" userId="1c9434ae-81f5-445a-8bf7-be1b53d8b582" providerId="ADAL" clId="{26793E65-7E9F-4F8D-9B23-37441D61CAB6}"/>
    <pc:docChg chg="modSld">
      <pc:chgData name="Katy Boom" userId="1c9434ae-81f5-445a-8bf7-be1b53d8b582" providerId="ADAL" clId="{26793E65-7E9F-4F8D-9B23-37441D61CAB6}" dt="2023-01-05T21:19:00.807" v="11" actId="1076"/>
      <pc:docMkLst>
        <pc:docMk/>
      </pc:docMkLst>
      <pc:sldChg chg="delSp modSp mod">
        <pc:chgData name="Katy Boom" userId="1c9434ae-81f5-445a-8bf7-be1b53d8b582" providerId="ADAL" clId="{26793E65-7E9F-4F8D-9B23-37441D61CAB6}" dt="2023-01-05T21:19:00.807" v="11" actId="1076"/>
        <pc:sldMkLst>
          <pc:docMk/>
          <pc:sldMk cId="698447007" sldId="256"/>
        </pc:sldMkLst>
        <pc:picChg chg="mod">
          <ac:chgData name="Katy Boom" userId="1c9434ae-81f5-445a-8bf7-be1b53d8b582" providerId="ADAL" clId="{26793E65-7E9F-4F8D-9B23-37441D61CAB6}" dt="2023-01-05T21:19:00.807" v="11" actId="1076"/>
          <ac:picMkLst>
            <pc:docMk/>
            <pc:sldMk cId="698447007" sldId="256"/>
            <ac:picMk id="5" creationId="{D787BF57-7430-45E6-A3F1-B47F0109F82A}"/>
          </ac:picMkLst>
        </pc:picChg>
        <pc:picChg chg="del">
          <ac:chgData name="Katy Boom" userId="1c9434ae-81f5-445a-8bf7-be1b53d8b582" providerId="ADAL" clId="{26793E65-7E9F-4F8D-9B23-37441D61CAB6}" dt="2023-01-05T21:17:02.502" v="0" actId="478"/>
          <ac:picMkLst>
            <pc:docMk/>
            <pc:sldMk cId="698447007" sldId="256"/>
            <ac:picMk id="1025" creationId="{3D2A00CE-5F15-4538-8C3A-3E418E50A591}"/>
          </ac:picMkLst>
        </pc:picChg>
        <pc:picChg chg="del">
          <ac:chgData name="Katy Boom" userId="1c9434ae-81f5-445a-8bf7-be1b53d8b582" providerId="ADAL" clId="{26793E65-7E9F-4F8D-9B23-37441D61CAB6}" dt="2023-01-05T21:17:11.034" v="1" actId="478"/>
          <ac:picMkLst>
            <pc:docMk/>
            <pc:sldMk cId="698447007" sldId="256"/>
            <ac:picMk id="1026" creationId="{66B316B1-347E-4A34-9C90-E3AD50E56A8F}"/>
          </ac:picMkLst>
        </pc:picChg>
        <pc:picChg chg="del">
          <ac:chgData name="Katy Boom" userId="1c9434ae-81f5-445a-8bf7-be1b53d8b582" providerId="ADAL" clId="{26793E65-7E9F-4F8D-9B23-37441D61CAB6}" dt="2023-01-05T21:17:18.485" v="2" actId="478"/>
          <ac:picMkLst>
            <pc:docMk/>
            <pc:sldMk cId="698447007" sldId="256"/>
            <ac:picMk id="1027" creationId="{78BD7319-83B7-4C49-9A40-014744CBBE4F}"/>
          </ac:picMkLst>
        </pc:picChg>
        <pc:picChg chg="del">
          <ac:chgData name="Katy Boom" userId="1c9434ae-81f5-445a-8bf7-be1b53d8b582" providerId="ADAL" clId="{26793E65-7E9F-4F8D-9B23-37441D61CAB6}" dt="2023-01-05T21:17:22.424" v="3" actId="478"/>
          <ac:picMkLst>
            <pc:docMk/>
            <pc:sldMk cId="698447007" sldId="256"/>
            <ac:picMk id="1028" creationId="{C3BBC876-1E35-4D6E-82D4-A9466B537D80}"/>
          </ac:picMkLst>
        </pc:picChg>
        <pc:picChg chg="del">
          <ac:chgData name="Katy Boom" userId="1c9434ae-81f5-445a-8bf7-be1b53d8b582" providerId="ADAL" clId="{26793E65-7E9F-4F8D-9B23-37441D61CAB6}" dt="2023-01-05T21:17:30.957" v="4" actId="478"/>
          <ac:picMkLst>
            <pc:docMk/>
            <pc:sldMk cId="698447007" sldId="256"/>
            <ac:picMk id="1029" creationId="{B28BEC0F-F65F-45DF-B86F-693EE35D995A}"/>
          </ac:picMkLst>
        </pc:picChg>
        <pc:picChg chg="del">
          <ac:chgData name="Katy Boom" userId="1c9434ae-81f5-445a-8bf7-be1b53d8b582" providerId="ADAL" clId="{26793E65-7E9F-4F8D-9B23-37441D61CAB6}" dt="2023-01-05T21:17:34.274" v="5" actId="478"/>
          <ac:picMkLst>
            <pc:docMk/>
            <pc:sldMk cId="698447007" sldId="256"/>
            <ac:picMk id="1030" creationId="{72A0866A-B420-4778-957E-9E89A1BAE482}"/>
          </ac:picMkLst>
        </pc:picChg>
        <pc:picChg chg="del">
          <ac:chgData name="Katy Boom" userId="1c9434ae-81f5-445a-8bf7-be1b53d8b582" providerId="ADAL" clId="{26793E65-7E9F-4F8D-9B23-37441D61CAB6}" dt="2023-01-05T21:17:43.601" v="6" actId="478"/>
          <ac:picMkLst>
            <pc:docMk/>
            <pc:sldMk cId="698447007" sldId="256"/>
            <ac:picMk id="1031" creationId="{6186C2BD-D007-4A39-8F64-082FD6EBA654}"/>
          </ac:picMkLst>
        </pc:picChg>
        <pc:picChg chg="del">
          <ac:chgData name="Katy Boom" userId="1c9434ae-81f5-445a-8bf7-be1b53d8b582" providerId="ADAL" clId="{26793E65-7E9F-4F8D-9B23-37441D61CAB6}" dt="2023-01-05T21:17:48.379" v="7" actId="478"/>
          <ac:picMkLst>
            <pc:docMk/>
            <pc:sldMk cId="698447007" sldId="256"/>
            <ac:picMk id="1032" creationId="{63603405-F7EE-4BB0-A8FC-1782710FD44C}"/>
          </ac:picMkLst>
        </pc:picChg>
        <pc:picChg chg="del">
          <ac:chgData name="Katy Boom" userId="1c9434ae-81f5-445a-8bf7-be1b53d8b582" providerId="ADAL" clId="{26793E65-7E9F-4F8D-9B23-37441D61CAB6}" dt="2023-01-05T21:18:00.080" v="8" actId="478"/>
          <ac:picMkLst>
            <pc:docMk/>
            <pc:sldMk cId="698447007" sldId="256"/>
            <ac:picMk id="1033" creationId="{7CB3AFB0-0748-45A4-AF19-F0417F758A7A}"/>
          </ac:picMkLst>
        </pc:picChg>
        <pc:picChg chg="del">
          <ac:chgData name="Katy Boom" userId="1c9434ae-81f5-445a-8bf7-be1b53d8b582" providerId="ADAL" clId="{26793E65-7E9F-4F8D-9B23-37441D61CAB6}" dt="2023-01-05T21:18:06.674" v="9" actId="478"/>
          <ac:picMkLst>
            <pc:docMk/>
            <pc:sldMk cId="698447007" sldId="256"/>
            <ac:picMk id="1034" creationId="{C0A656D0-76D2-4E75-A281-F53FCB5E97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6811-8E88-4E1E-B506-E3798A375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3DE3E-C16C-494B-9EAD-8D4184844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C967-7803-4C54-9E0C-1857E8D4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81639-1DD8-48D2-9747-C76B19C0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D00A4-92F6-4C39-A08F-ADD02104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4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9954-247D-4110-ACAA-E0954B09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93C28-E9FE-4171-9CF3-0EDBA7C2A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1E0D-C97C-49E6-AD23-46DB5249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2D0D0-ED5C-41DD-88B5-DBC47A2B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8002-BE36-41DA-85AB-2ED6CBB7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616E3-1019-4852-A224-F52E502F9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D877F-A4DD-4E1C-9C7A-8E7F5031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FB896-D399-492B-BE96-713CE4F8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11B2B-13D2-4C56-A5EF-0DA4003E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0350-A66C-4DDB-A67D-46A32C5E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3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46EC-B9B0-48E4-8912-8BE9480A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F0C5-B4D0-4901-8380-1B682F4A9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5B85-AF9A-4DDD-9601-F2C7EB81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0ADFC-0FC9-4634-9DF8-CB93D885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343E-C624-401A-ADBA-2D43215C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919A-9F96-421D-BAD5-7FB6A13B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E4C63-5EC5-4E61-A55F-12F0C730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8A9B-23D7-4F63-A4EE-8B8019D0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0667B-8FF2-412A-B2FC-A7CDD746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24DE8-F674-4B56-9E14-97E16C97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3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3EC8-B590-4B72-9DD3-B7B754B0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F62C-97C6-4C6C-8A7E-71D67EEA8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DBD36-395C-4A81-AFAB-6379ECFA0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F475-B101-47B6-A2FD-1F24931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755D2-8E59-45D7-9D99-BE61E1C6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1B996-9B2F-4469-8AAB-40988505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FBED-80C3-4F88-BCD1-46776AFB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F4D0-04FE-41BB-8321-A844526E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D3B36-75EE-4FD4-BBBD-A0A516661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8D84A-4FD2-43E1-8330-9A73AA922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F4F08-23C5-4015-B413-60841EF40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DF759-81FA-4ECA-AD1F-00539A98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8A3A9-58E0-4090-A789-4FDDF3FA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4BE2D-395D-4FF2-A929-A46D7FAB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92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5BA0-1DA7-4D2D-8762-A1F77742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58C0D-3EF0-48CF-A0F3-4FFF0E5D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C9FDC-19AE-4B1F-9D1A-4E017CC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F095C-0400-433E-A010-F4DFB5AA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6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715D8-2DA8-4FD5-AC88-B93AA5A4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8BB51-54DE-4BB7-82DB-1C69C1DC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50353-3DE3-491D-A5AF-7DDBD211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9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8670-EB92-4E8E-B21B-C2C8BB6A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5BE9-7773-4416-BA10-D91EF6584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B5196-A7E5-4D71-BBD3-376AB68B4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6EE64-19DD-4828-8DF8-F4CB9EFA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DAA1D-7BC1-448D-BD0F-9D8B33D2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85756-2986-42FF-9263-73F08A25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2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4FAF-7532-450A-BE99-B3CF47A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6CD1D-CF91-4479-A4B3-1E1376D59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28E62-B463-46CD-BDEE-865CF277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2BDA0-3463-4A53-A248-EC27A2FF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71ACE-4C43-407B-B355-86984709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EDDD3-75BB-4DBB-B7C5-67A1A179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4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75A42-4BD7-47E2-92CC-9A2DD745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A26DC-6F08-420F-84D5-3A7EA9090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8AD37-DCE0-4847-A0EB-F4554D725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E631-2ED6-4DE9-B9C8-E2A9E6DB1C3B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5B28-64AB-452E-BC5B-DDDC1A12C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731F3-3E07-45AD-A34C-F519CC87C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8E59-1031-4A9F-8763-9FA3678D7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4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87BF57-7430-45E6-A3F1-B47F0109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9819"/>
            <a:ext cx="9338310" cy="62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47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CB9A8307B78043AD413147CBA79EEE" ma:contentTypeVersion="16" ma:contentTypeDescription="Create a new document." ma:contentTypeScope="" ma:versionID="c56d473fa633e9677f5dbba54748eb44">
  <xsd:schema xmlns:xsd="http://www.w3.org/2001/XMLSchema" xmlns:xs="http://www.w3.org/2001/XMLSchema" xmlns:p="http://schemas.microsoft.com/office/2006/metadata/properties" xmlns:ns1="http://schemas.microsoft.com/sharepoint/v3" xmlns:ns3="1fdc4896-d213-41ae-b2b8-2a7ee76dd895" xmlns:ns4="55a82d09-cf1d-452a-96d8-56f9a88d4d47" targetNamespace="http://schemas.microsoft.com/office/2006/metadata/properties" ma:root="true" ma:fieldsID="d8ddef95a4e7045c9457069dd5b831ea" ns1:_="" ns3:_="" ns4:_="">
    <xsd:import namespace="http://schemas.microsoft.com/sharepoint/v3"/>
    <xsd:import namespace="1fdc4896-d213-41ae-b2b8-2a7ee76dd895"/>
    <xsd:import namespace="55a82d09-cf1d-452a-96d8-56f9a88d4d47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4896-d213-41ae-b2b8-2a7ee76dd895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82d09-cf1d-452a-96d8-56f9a88d4d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D8248E-2364-4DDC-9D3D-5CBA43257BE8}">
  <ds:schemaRefs>
    <ds:schemaRef ds:uri="http://schemas.microsoft.com/sharepoint/v3"/>
    <ds:schemaRef ds:uri="http://purl.org/dc/dcmitype/"/>
    <ds:schemaRef ds:uri="55a82d09-cf1d-452a-96d8-56f9a88d4d4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fdc4896-d213-41ae-b2b8-2a7ee76dd89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808912-C9B2-4DAE-ADF9-7CEED58CA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6D0BF4-AC4C-4EBA-A3DA-8BDA32CD6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dc4896-d213-41ae-b2b8-2a7ee76dd895"/>
    <ds:schemaRef ds:uri="55a82d09-cf1d-452a-96d8-56f9a88d4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Evans</dc:creator>
  <cp:lastModifiedBy>Katy Boom</cp:lastModifiedBy>
  <cp:revision>1</cp:revision>
  <dcterms:created xsi:type="dcterms:W3CDTF">2023-01-05T21:04:41Z</dcterms:created>
  <dcterms:modified xsi:type="dcterms:W3CDTF">2023-01-05T21:19:04Z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0x0101009ACB9A8307B78043AD413147CBA79EEE</vt:lpwstr>
  </property>
</Properties>
</file>