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1"/>
    <p:sldMasterId id="2147483691" r:id="rId2"/>
  </p:sldMasterIdLst>
  <p:notesMasterIdLst>
    <p:notesMasterId r:id="rId36"/>
  </p:notesMasterIdLst>
  <p:sldIdLst>
    <p:sldId id="360" r:id="rId3"/>
    <p:sldId id="265" r:id="rId4"/>
    <p:sldId id="268" r:id="rId5"/>
    <p:sldId id="266" r:id="rId6"/>
    <p:sldId id="361" r:id="rId7"/>
    <p:sldId id="359" r:id="rId8"/>
    <p:sldId id="446" r:id="rId9"/>
    <p:sldId id="352" r:id="rId10"/>
    <p:sldId id="442" r:id="rId11"/>
    <p:sldId id="350" r:id="rId12"/>
    <p:sldId id="353" r:id="rId13"/>
    <p:sldId id="354" r:id="rId14"/>
    <p:sldId id="356" r:id="rId15"/>
    <p:sldId id="355" r:id="rId16"/>
    <p:sldId id="346" r:id="rId17"/>
    <p:sldId id="347" r:id="rId18"/>
    <p:sldId id="348" r:id="rId19"/>
    <p:sldId id="521" r:id="rId20"/>
    <p:sldId id="357" r:id="rId21"/>
    <p:sldId id="522" r:id="rId22"/>
    <p:sldId id="523" r:id="rId23"/>
    <p:sldId id="274" r:id="rId24"/>
    <p:sldId id="447" r:id="rId25"/>
    <p:sldId id="362" r:id="rId26"/>
    <p:sldId id="297" r:id="rId27"/>
    <p:sldId id="271" r:id="rId28"/>
    <p:sldId id="344" r:id="rId29"/>
    <p:sldId id="345" r:id="rId30"/>
    <p:sldId id="285" r:id="rId31"/>
    <p:sldId id="351" r:id="rId32"/>
    <p:sldId id="286" r:id="rId33"/>
    <p:sldId id="287" r:id="rId34"/>
    <p:sldId id="443" r:id="rId35"/>
  </p:sldIdLst>
  <p:sldSz cx="12192000" cy="6858000"/>
  <p:notesSz cx="6797675" cy="9926638"/>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2" clrIdx="0">
    <p:extLst>
      <p:ext uri="{19B8F6BF-5375-455C-9EA6-DF929625EA0E}">
        <p15:presenceInfo xmlns:p15="http://schemas.microsoft.com/office/powerpoint/2012/main" userId="S::urn:spo:anon#b52f01dc52d9f73cac747d648b0c3d9eb1e50397f9d40b9f4fc393e4e73c62a6::" providerId="AD"/>
      </p:ext>
    </p:extLst>
  </p:cmAuthor>
  <p:cmAuthor id="2" name="Jessica Tasney" initials="JT" lastIdx="54" clrIdx="1">
    <p:extLst>
      <p:ext uri="{19B8F6BF-5375-455C-9EA6-DF929625EA0E}">
        <p15:presenceInfo xmlns:p15="http://schemas.microsoft.com/office/powerpoint/2012/main" userId="S::j.tasney@worc.ac.uk::2d570c17-11dc-43c7-834f-56bf4e3f70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9B1FBA-4334-4B32-AEF0-F2B31ED2B830}" v="12" dt="2023-02-15T15:58:42.5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47709" autoAdjust="0"/>
  </p:normalViewPr>
  <p:slideViewPr>
    <p:cSldViewPr snapToGrid="0">
      <p:cViewPr varScale="1">
        <p:scale>
          <a:sx n="54" d="100"/>
          <a:sy n="54" d="100"/>
        </p:scale>
        <p:origin x="27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y Boom" userId="1c9434ae-81f5-445a-8bf7-be1b53d8b582" providerId="ADAL" clId="{DA705B0D-DE0E-4ECC-B6D1-1ACE9B77BC2A}"/>
    <pc:docChg chg="custSel modSld">
      <pc:chgData name="Katy Boom" userId="1c9434ae-81f5-445a-8bf7-be1b53d8b582" providerId="ADAL" clId="{DA705B0D-DE0E-4ECC-B6D1-1ACE9B77BC2A}" dt="2022-12-18T12:11:28.180" v="2"/>
      <pc:docMkLst>
        <pc:docMk/>
      </pc:docMkLst>
      <pc:sldChg chg="modNotesTx">
        <pc:chgData name="Katy Boom" userId="1c9434ae-81f5-445a-8bf7-be1b53d8b582" providerId="ADAL" clId="{DA705B0D-DE0E-4ECC-B6D1-1ACE9B77BC2A}" dt="2022-12-18T12:11:28.180" v="2"/>
        <pc:sldMkLst>
          <pc:docMk/>
          <pc:sldMk cId="1225465927" sldId="360"/>
        </pc:sldMkLst>
      </pc:sldChg>
    </pc:docChg>
  </pc:docChgLst>
  <pc:docChgLst>
    <pc:chgData name="Gillian Slater" userId="15b50e08-7d46-47a1-b287-f19b2bee8152" providerId="ADAL" clId="{A0D34ACA-5EA4-48A6-8F06-205B3C308E26}"/>
    <pc:docChg chg="modSld">
      <pc:chgData name="Gillian Slater" userId="15b50e08-7d46-47a1-b287-f19b2bee8152" providerId="ADAL" clId="{A0D34ACA-5EA4-48A6-8F06-205B3C308E26}" dt="2023-01-10T14:29:31.696" v="20" actId="6549"/>
      <pc:docMkLst>
        <pc:docMk/>
      </pc:docMkLst>
      <pc:sldChg chg="modSp mod">
        <pc:chgData name="Gillian Slater" userId="15b50e08-7d46-47a1-b287-f19b2bee8152" providerId="ADAL" clId="{A0D34ACA-5EA4-48A6-8F06-205B3C308E26}" dt="2023-01-10T14:28:32.916" v="6" actId="6549"/>
        <pc:sldMkLst>
          <pc:docMk/>
          <pc:sldMk cId="1075348751" sldId="268"/>
        </pc:sldMkLst>
        <pc:spChg chg="mod">
          <ac:chgData name="Gillian Slater" userId="15b50e08-7d46-47a1-b287-f19b2bee8152" providerId="ADAL" clId="{A0D34ACA-5EA4-48A6-8F06-205B3C308E26}" dt="2023-01-10T14:28:32.916" v="6" actId="6549"/>
          <ac:spMkLst>
            <pc:docMk/>
            <pc:sldMk cId="1075348751" sldId="268"/>
            <ac:spMk id="7" creationId="{E951C707-21A6-AF49-921C-640D4C7B4F7E}"/>
          </ac:spMkLst>
        </pc:spChg>
      </pc:sldChg>
      <pc:sldChg chg="modSp mod">
        <pc:chgData name="Gillian Slater" userId="15b50e08-7d46-47a1-b287-f19b2bee8152" providerId="ADAL" clId="{A0D34ACA-5EA4-48A6-8F06-205B3C308E26}" dt="2023-01-10T14:29:31.696" v="20" actId="6549"/>
        <pc:sldMkLst>
          <pc:docMk/>
          <pc:sldMk cId="1827912303" sldId="355"/>
        </pc:sldMkLst>
        <pc:spChg chg="mod">
          <ac:chgData name="Gillian Slater" userId="15b50e08-7d46-47a1-b287-f19b2bee8152" providerId="ADAL" clId="{A0D34ACA-5EA4-48A6-8F06-205B3C308E26}" dt="2023-01-10T14:29:31.696" v="20" actId="6549"/>
          <ac:spMkLst>
            <pc:docMk/>
            <pc:sldMk cId="1827912303" sldId="355"/>
            <ac:spMk id="10" creationId="{C01266FD-F319-4A66-B15F-43D397676C30}"/>
          </ac:spMkLst>
        </pc:spChg>
        <pc:picChg chg="mod">
          <ac:chgData name="Gillian Slater" userId="15b50e08-7d46-47a1-b287-f19b2bee8152" providerId="ADAL" clId="{A0D34ACA-5EA4-48A6-8F06-205B3C308E26}" dt="2023-01-10T14:28:55.882" v="8" actId="14100"/>
          <ac:picMkLst>
            <pc:docMk/>
            <pc:sldMk cId="1827912303" sldId="355"/>
            <ac:picMk id="6" creationId="{E1BBA1F2-9887-4888-ADB6-A27729305B4F}"/>
          </ac:picMkLst>
        </pc:picChg>
      </pc:sldChg>
    </pc:docChg>
  </pc:docChgLst>
  <pc:docChgLst>
    <pc:chgData name="Sian Evans" userId="S::sian.evans@worc.ac.uk::271d70c7-607c-4608-a663-6d9d3b8c94e4" providerId="AD" clId="Web-{EB9F1CB5-EBBC-8660-D5DF-2BCA92271D36}"/>
    <pc:docChg chg="addSld delSld modSld sldOrd">
      <pc:chgData name="Sian Evans" userId="S::sian.evans@worc.ac.uk::271d70c7-607c-4608-a663-6d9d3b8c94e4" providerId="AD" clId="Web-{EB9F1CB5-EBBC-8660-D5DF-2BCA92271D36}" dt="2023-01-10T10:17:29.675" v="209"/>
      <pc:docMkLst>
        <pc:docMk/>
      </pc:docMkLst>
      <pc:sldChg chg="delSp modSp">
        <pc:chgData name="Sian Evans" userId="S::sian.evans@worc.ac.uk::271d70c7-607c-4608-a663-6d9d3b8c94e4" providerId="AD" clId="Web-{EB9F1CB5-EBBC-8660-D5DF-2BCA92271D36}" dt="2023-01-10T09:52:01.978" v="24" actId="1076"/>
        <pc:sldMkLst>
          <pc:docMk/>
          <pc:sldMk cId="3784908481" sldId="348"/>
        </pc:sldMkLst>
        <pc:spChg chg="mod">
          <ac:chgData name="Sian Evans" userId="S::sian.evans@worc.ac.uk::271d70c7-607c-4608-a663-6d9d3b8c94e4" providerId="AD" clId="Web-{EB9F1CB5-EBBC-8660-D5DF-2BCA92271D36}" dt="2023-01-10T09:49:36.053" v="9" actId="1076"/>
          <ac:spMkLst>
            <pc:docMk/>
            <pc:sldMk cId="3784908481" sldId="348"/>
            <ac:spMk id="3" creationId="{3ADEAF4D-DF04-4A3F-93CA-ACA66EF5BA67}"/>
          </ac:spMkLst>
        </pc:spChg>
        <pc:spChg chg="del mod">
          <ac:chgData name="Sian Evans" userId="S::sian.evans@worc.ac.uk::271d70c7-607c-4608-a663-6d9d3b8c94e4" providerId="AD" clId="Web-{EB9F1CB5-EBBC-8660-D5DF-2BCA92271D36}" dt="2023-01-10T09:51:19.774" v="20"/>
          <ac:spMkLst>
            <pc:docMk/>
            <pc:sldMk cId="3784908481" sldId="348"/>
            <ac:spMk id="8" creationId="{E073D972-4774-432A-8EF9-F4A90E2B9918}"/>
          </ac:spMkLst>
        </pc:spChg>
        <pc:spChg chg="mod">
          <ac:chgData name="Sian Evans" userId="S::sian.evans@worc.ac.uk::271d70c7-607c-4608-a663-6d9d3b8c94e4" providerId="AD" clId="Web-{EB9F1CB5-EBBC-8660-D5DF-2BCA92271D36}" dt="2023-01-10T09:52:01.978" v="24" actId="1076"/>
          <ac:spMkLst>
            <pc:docMk/>
            <pc:sldMk cId="3784908481" sldId="348"/>
            <ac:spMk id="10" creationId="{DFEC3443-6273-4F84-8F5D-6FF8123DCCA7}"/>
          </ac:spMkLst>
        </pc:spChg>
        <pc:picChg chg="mod">
          <ac:chgData name="Sian Evans" userId="S::sian.evans@worc.ac.uk::271d70c7-607c-4608-a663-6d9d3b8c94e4" providerId="AD" clId="Web-{EB9F1CB5-EBBC-8660-D5DF-2BCA92271D36}" dt="2023-01-10T09:51:51.025" v="23" actId="14100"/>
          <ac:picMkLst>
            <pc:docMk/>
            <pc:sldMk cId="3784908481" sldId="348"/>
            <ac:picMk id="1026" creationId="{5C239B1B-D826-49F4-8484-0D0114533455}"/>
          </ac:picMkLst>
        </pc:picChg>
      </pc:sldChg>
      <pc:sldChg chg="addSp delSp addAnim delAnim modAnim modNotes">
        <pc:chgData name="Sian Evans" userId="S::sian.evans@worc.ac.uk::271d70c7-607c-4608-a663-6d9d3b8c94e4" providerId="AD" clId="Web-{EB9F1CB5-EBBC-8660-D5DF-2BCA92271D36}" dt="2023-01-10T10:13:43.419" v="180"/>
        <pc:sldMkLst>
          <pc:docMk/>
          <pc:sldMk cId="3421079097" sldId="357"/>
        </pc:sldMkLst>
        <pc:grpChg chg="add">
          <ac:chgData name="Sian Evans" userId="S::sian.evans@worc.ac.uk::271d70c7-607c-4608-a663-6d9d3b8c94e4" providerId="AD" clId="Web-{EB9F1CB5-EBBC-8660-D5DF-2BCA92271D36}" dt="2023-01-10T09:54:49.062" v="26"/>
          <ac:grpSpMkLst>
            <pc:docMk/>
            <pc:sldMk cId="3421079097" sldId="357"/>
            <ac:grpSpMk id="2" creationId="{B982378E-86B4-ED83-6292-E0A046EFACCA}"/>
          </ac:grpSpMkLst>
        </pc:grpChg>
        <pc:grpChg chg="add">
          <ac:chgData name="Sian Evans" userId="S::sian.evans@worc.ac.uk::271d70c7-607c-4608-a663-6d9d3b8c94e4" providerId="AD" clId="Web-{EB9F1CB5-EBBC-8660-D5DF-2BCA92271D36}" dt="2023-01-10T09:54:58.764" v="27"/>
          <ac:grpSpMkLst>
            <pc:docMk/>
            <pc:sldMk cId="3421079097" sldId="357"/>
            <ac:grpSpMk id="4" creationId="{FD5F913B-C2CC-35BE-538B-05381626D0A8}"/>
          </ac:grpSpMkLst>
        </pc:grpChg>
        <pc:grpChg chg="del">
          <ac:chgData name="Sian Evans" userId="S::sian.evans@worc.ac.uk::271d70c7-607c-4608-a663-6d9d3b8c94e4" providerId="AD" clId="Web-{EB9F1CB5-EBBC-8660-D5DF-2BCA92271D36}" dt="2023-01-10T09:54:25.482" v="25"/>
          <ac:grpSpMkLst>
            <pc:docMk/>
            <pc:sldMk cId="3421079097" sldId="357"/>
            <ac:grpSpMk id="10" creationId="{194928D0-D484-4B47-BD10-25BCDA4F8BCF}"/>
          </ac:grpSpMkLst>
        </pc:grpChg>
        <pc:grpChg chg="add">
          <ac:chgData name="Sian Evans" userId="S::sian.evans@worc.ac.uk::271d70c7-607c-4608-a663-6d9d3b8c94e4" providerId="AD" clId="Web-{EB9F1CB5-EBBC-8660-D5DF-2BCA92271D36}" dt="2023-01-10T09:55:07.374" v="28"/>
          <ac:grpSpMkLst>
            <pc:docMk/>
            <pc:sldMk cId="3421079097" sldId="357"/>
            <ac:grpSpMk id="22" creationId="{995F5A9A-2829-E07A-EBC5-DCBD33B4F3D0}"/>
          </ac:grpSpMkLst>
        </pc:grpChg>
        <pc:grpChg chg="add">
          <ac:chgData name="Sian Evans" userId="S::sian.evans@worc.ac.uk::271d70c7-607c-4608-a663-6d9d3b8c94e4" providerId="AD" clId="Web-{EB9F1CB5-EBBC-8660-D5DF-2BCA92271D36}" dt="2023-01-10T09:55:14.733" v="29"/>
          <ac:grpSpMkLst>
            <pc:docMk/>
            <pc:sldMk cId="3421079097" sldId="357"/>
            <ac:grpSpMk id="23" creationId="{DC7EC352-9E2F-A161-D020-A895E26E2D6C}"/>
          </ac:grpSpMkLst>
        </pc:grpChg>
        <pc:grpChg chg="add">
          <ac:chgData name="Sian Evans" userId="S::sian.evans@worc.ac.uk::271d70c7-607c-4608-a663-6d9d3b8c94e4" providerId="AD" clId="Web-{EB9F1CB5-EBBC-8660-D5DF-2BCA92271D36}" dt="2023-01-10T09:55:39.765" v="30"/>
          <ac:grpSpMkLst>
            <pc:docMk/>
            <pc:sldMk cId="3421079097" sldId="357"/>
            <ac:grpSpMk id="24" creationId="{0A6E8F15-BA9E-FAB2-A6E3-90A4953259AD}"/>
          </ac:grpSpMkLst>
        </pc:grpChg>
        <pc:picChg chg="topLvl">
          <ac:chgData name="Sian Evans" userId="S::sian.evans@worc.ac.uk::271d70c7-607c-4608-a663-6d9d3b8c94e4" providerId="AD" clId="Web-{EB9F1CB5-EBBC-8660-D5DF-2BCA92271D36}" dt="2023-01-10T09:54:25.482" v="25"/>
          <ac:picMkLst>
            <pc:docMk/>
            <pc:sldMk cId="3421079097" sldId="357"/>
            <ac:picMk id="11" creationId="{7E853736-EC3D-492F-95C5-3C64CB178518}"/>
          </ac:picMkLst>
        </pc:picChg>
        <pc:picChg chg="topLvl">
          <ac:chgData name="Sian Evans" userId="S::sian.evans@worc.ac.uk::271d70c7-607c-4608-a663-6d9d3b8c94e4" providerId="AD" clId="Web-{EB9F1CB5-EBBC-8660-D5DF-2BCA92271D36}" dt="2023-01-10T09:54:25.482" v="25"/>
          <ac:picMkLst>
            <pc:docMk/>
            <pc:sldMk cId="3421079097" sldId="357"/>
            <ac:picMk id="12" creationId="{A1C184A5-2F22-4E4D-9F41-BE0A78988CD9}"/>
          </ac:picMkLst>
        </pc:picChg>
        <pc:picChg chg="topLvl">
          <ac:chgData name="Sian Evans" userId="S::sian.evans@worc.ac.uk::271d70c7-607c-4608-a663-6d9d3b8c94e4" providerId="AD" clId="Web-{EB9F1CB5-EBBC-8660-D5DF-2BCA92271D36}" dt="2023-01-10T09:54:25.482" v="25"/>
          <ac:picMkLst>
            <pc:docMk/>
            <pc:sldMk cId="3421079097" sldId="357"/>
            <ac:picMk id="13" creationId="{B530F2FE-6766-4123-9F55-06E1AC6C6D24}"/>
          </ac:picMkLst>
        </pc:picChg>
        <pc:picChg chg="topLvl">
          <ac:chgData name="Sian Evans" userId="S::sian.evans@worc.ac.uk::271d70c7-607c-4608-a663-6d9d3b8c94e4" providerId="AD" clId="Web-{EB9F1CB5-EBBC-8660-D5DF-2BCA92271D36}" dt="2023-01-10T09:54:25.482" v="25"/>
          <ac:picMkLst>
            <pc:docMk/>
            <pc:sldMk cId="3421079097" sldId="357"/>
            <ac:picMk id="14" creationId="{C422BADE-7AFD-4127-9413-7C704B07445C}"/>
          </ac:picMkLst>
        </pc:picChg>
      </pc:sldChg>
      <pc:sldChg chg="delSp modSp ord delAnim">
        <pc:chgData name="Sian Evans" userId="S::sian.evans@worc.ac.uk::271d70c7-607c-4608-a663-6d9d3b8c94e4" providerId="AD" clId="Web-{EB9F1CB5-EBBC-8660-D5DF-2BCA92271D36}" dt="2023-01-10T10:16:37.799" v="200"/>
        <pc:sldMkLst>
          <pc:docMk/>
          <pc:sldMk cId="3412227790" sldId="519"/>
        </pc:sldMkLst>
        <pc:spChg chg="mod">
          <ac:chgData name="Sian Evans" userId="S::sian.evans@worc.ac.uk::271d70c7-607c-4608-a663-6d9d3b8c94e4" providerId="AD" clId="Web-{EB9F1CB5-EBBC-8660-D5DF-2BCA92271D36}" dt="2023-01-10T10:16:22.752" v="198" actId="20577"/>
          <ac:spMkLst>
            <pc:docMk/>
            <pc:sldMk cId="3412227790" sldId="519"/>
            <ac:spMk id="6" creationId="{00000000-0000-0000-0000-000000000000}"/>
          </ac:spMkLst>
        </pc:spChg>
        <pc:spChg chg="del">
          <ac:chgData name="Sian Evans" userId="S::sian.evans@worc.ac.uk::271d70c7-607c-4608-a663-6d9d3b8c94e4" providerId="AD" clId="Web-{EB9F1CB5-EBBC-8660-D5DF-2BCA92271D36}" dt="2023-01-10T10:16:37.799" v="200"/>
          <ac:spMkLst>
            <pc:docMk/>
            <pc:sldMk cId="3412227790" sldId="519"/>
            <ac:spMk id="8" creationId="{00000000-0000-0000-0000-000000000000}"/>
          </ac:spMkLst>
        </pc:spChg>
        <pc:picChg chg="del">
          <ac:chgData name="Sian Evans" userId="S::sian.evans@worc.ac.uk::271d70c7-607c-4608-a663-6d9d3b8c94e4" providerId="AD" clId="Web-{EB9F1CB5-EBBC-8660-D5DF-2BCA92271D36}" dt="2023-01-10T10:14:28.233" v="182"/>
          <ac:picMkLst>
            <pc:docMk/>
            <pc:sldMk cId="3412227790" sldId="519"/>
            <ac:picMk id="2" creationId="{00000000-0000-0000-0000-000000000000}"/>
          </ac:picMkLst>
        </pc:picChg>
      </pc:sldChg>
      <pc:sldChg chg="new del">
        <pc:chgData name="Sian Evans" userId="S::sian.evans@worc.ac.uk::271d70c7-607c-4608-a663-6d9d3b8c94e4" providerId="AD" clId="Web-{EB9F1CB5-EBBC-8660-D5DF-2BCA92271D36}" dt="2023-01-10T10:15:10.594" v="184"/>
        <pc:sldMkLst>
          <pc:docMk/>
          <pc:sldMk cId="465542123" sldId="521"/>
        </pc:sldMkLst>
      </pc:sldChg>
      <pc:sldChg chg="addSp delSp modSp add ord replId delAnim modNotes">
        <pc:chgData name="Sian Evans" userId="S::sian.evans@worc.ac.uk::271d70c7-607c-4608-a663-6d9d3b8c94e4" providerId="AD" clId="Web-{EB9F1CB5-EBBC-8660-D5DF-2BCA92271D36}" dt="2023-01-10T10:17:29.675" v="209"/>
        <pc:sldMkLst>
          <pc:docMk/>
          <pc:sldMk cId="2216998060" sldId="521"/>
        </pc:sldMkLst>
        <pc:spChg chg="del">
          <ac:chgData name="Sian Evans" userId="S::sian.evans@worc.ac.uk::271d70c7-607c-4608-a663-6d9d3b8c94e4" providerId="AD" clId="Web-{EB9F1CB5-EBBC-8660-D5DF-2BCA92271D36}" dt="2023-01-10T10:15:51.595" v="188"/>
          <ac:spMkLst>
            <pc:docMk/>
            <pc:sldMk cId="2216998060" sldId="521"/>
            <ac:spMk id="3" creationId="{C3A60B9F-F090-47C7-8E22-D458EA572536}"/>
          </ac:spMkLst>
        </pc:spChg>
        <pc:spChg chg="mod">
          <ac:chgData name="Sian Evans" userId="S::sian.evans@worc.ac.uk::271d70c7-607c-4608-a663-6d9d3b8c94e4" providerId="AD" clId="Web-{EB9F1CB5-EBBC-8660-D5DF-2BCA92271D36}" dt="2023-01-10T10:16:04.611" v="193" actId="20577"/>
          <ac:spMkLst>
            <pc:docMk/>
            <pc:sldMk cId="2216998060" sldId="521"/>
            <ac:spMk id="17" creationId="{68892221-884B-42CE-BD81-8E2BD85BDD39}"/>
          </ac:spMkLst>
        </pc:spChg>
        <pc:spChg chg="del">
          <ac:chgData name="Sian Evans" userId="S::sian.evans@worc.ac.uk::271d70c7-607c-4608-a663-6d9d3b8c94e4" providerId="AD" clId="Web-{EB9F1CB5-EBBC-8660-D5DF-2BCA92271D36}" dt="2023-01-10T10:16:00.829" v="191"/>
          <ac:spMkLst>
            <pc:docMk/>
            <pc:sldMk cId="2216998060" sldId="521"/>
            <ac:spMk id="19" creationId="{A4F34761-0F0C-4144-A040-C31903CD8680}"/>
          </ac:spMkLst>
        </pc:spChg>
        <pc:spChg chg="add mod">
          <ac:chgData name="Sian Evans" userId="S::sian.evans@worc.ac.uk::271d70c7-607c-4608-a663-6d9d3b8c94e4" providerId="AD" clId="Web-{EB9F1CB5-EBBC-8660-D5DF-2BCA92271D36}" dt="2023-01-10T10:16:26.111" v="199" actId="20577"/>
          <ac:spMkLst>
            <pc:docMk/>
            <pc:sldMk cId="2216998060" sldId="521"/>
            <ac:spMk id="25" creationId="{D9DC9710-AE80-6071-0259-9A36DF27FA5F}"/>
          </ac:spMkLst>
        </pc:spChg>
        <pc:spChg chg="add mod">
          <ac:chgData name="Sian Evans" userId="S::sian.evans@worc.ac.uk::271d70c7-607c-4608-a663-6d9d3b8c94e4" providerId="AD" clId="Web-{EB9F1CB5-EBBC-8660-D5DF-2BCA92271D36}" dt="2023-01-10T10:17:23.128" v="207" actId="20577"/>
          <ac:spMkLst>
            <pc:docMk/>
            <pc:sldMk cId="2216998060" sldId="521"/>
            <ac:spMk id="26" creationId="{D0F451B8-18D4-DCF0-A1C6-9C00C36F2CB3}"/>
          </ac:spMkLst>
        </pc:spChg>
        <pc:spChg chg="add mod">
          <ac:chgData name="Sian Evans" userId="S::sian.evans@worc.ac.uk::271d70c7-607c-4608-a663-6d9d3b8c94e4" providerId="AD" clId="Web-{EB9F1CB5-EBBC-8660-D5DF-2BCA92271D36}" dt="2023-01-10T10:17:29.675" v="209"/>
          <ac:spMkLst>
            <pc:docMk/>
            <pc:sldMk cId="2216998060" sldId="521"/>
            <ac:spMk id="27" creationId="{0218C974-9EB3-4CE7-E09E-CC2E2D58C462}"/>
          </ac:spMkLst>
        </pc:spChg>
        <pc:grpChg chg="del">
          <ac:chgData name="Sian Evans" userId="S::sian.evans@worc.ac.uk::271d70c7-607c-4608-a663-6d9d3b8c94e4" providerId="AD" clId="Web-{EB9F1CB5-EBBC-8660-D5DF-2BCA92271D36}" dt="2023-01-10T10:15:46.735" v="187"/>
          <ac:grpSpMkLst>
            <pc:docMk/>
            <pc:sldMk cId="2216998060" sldId="521"/>
            <ac:grpSpMk id="2" creationId="{B982378E-86B4-ED83-6292-E0A046EFACCA}"/>
          </ac:grpSpMkLst>
        </pc:grpChg>
        <pc:grpChg chg="del">
          <ac:chgData name="Sian Evans" userId="S::sian.evans@worc.ac.uk::271d70c7-607c-4608-a663-6d9d3b8c94e4" providerId="AD" clId="Web-{EB9F1CB5-EBBC-8660-D5DF-2BCA92271D36}" dt="2023-01-10T10:16:07.408" v="195"/>
          <ac:grpSpMkLst>
            <pc:docMk/>
            <pc:sldMk cId="2216998060" sldId="521"/>
            <ac:grpSpMk id="4" creationId="{FD5F913B-C2CC-35BE-538B-05381626D0A8}"/>
          </ac:grpSpMkLst>
        </pc:grpChg>
        <pc:grpChg chg="del">
          <ac:chgData name="Sian Evans" userId="S::sian.evans@worc.ac.uk::271d70c7-607c-4608-a663-6d9d3b8c94e4" providerId="AD" clId="Web-{EB9F1CB5-EBBC-8660-D5DF-2BCA92271D36}" dt="2023-01-10T10:16:04.986" v="194"/>
          <ac:grpSpMkLst>
            <pc:docMk/>
            <pc:sldMk cId="2216998060" sldId="521"/>
            <ac:grpSpMk id="22" creationId="{995F5A9A-2829-E07A-EBC5-DCBD33B4F3D0}"/>
          </ac:grpSpMkLst>
        </pc:grpChg>
        <pc:grpChg chg="del">
          <ac:chgData name="Sian Evans" userId="S::sian.evans@worc.ac.uk::271d70c7-607c-4608-a663-6d9d3b8c94e4" providerId="AD" clId="Web-{EB9F1CB5-EBBC-8660-D5DF-2BCA92271D36}" dt="2023-01-10T10:16:02.032" v="192"/>
          <ac:grpSpMkLst>
            <pc:docMk/>
            <pc:sldMk cId="2216998060" sldId="521"/>
            <ac:grpSpMk id="23" creationId="{DC7EC352-9E2F-A161-D020-A895E26E2D6C}"/>
          </ac:grpSpMkLst>
        </pc:grpChg>
        <pc:grpChg chg="del">
          <ac:chgData name="Sian Evans" userId="S::sian.evans@worc.ac.uk::271d70c7-607c-4608-a663-6d9d3b8c94e4" providerId="AD" clId="Web-{EB9F1CB5-EBBC-8660-D5DF-2BCA92271D36}" dt="2023-01-10T10:15:58.407" v="190"/>
          <ac:grpSpMkLst>
            <pc:docMk/>
            <pc:sldMk cId="2216998060" sldId="521"/>
            <ac:grpSpMk id="24" creationId="{0A6E8F15-BA9E-FAB2-A6E3-90A4953259AD}"/>
          </ac:grpSpMkLst>
        </pc:grpChg>
        <pc:picChg chg="del">
          <ac:chgData name="Sian Evans" userId="S::sian.evans@worc.ac.uk::271d70c7-607c-4608-a663-6d9d3b8c94e4" providerId="AD" clId="Web-{EB9F1CB5-EBBC-8660-D5DF-2BCA92271D36}" dt="2023-01-10T10:15:55.704" v="189"/>
          <ac:picMkLst>
            <pc:docMk/>
            <pc:sldMk cId="2216998060" sldId="521"/>
            <ac:picMk id="12" creationId="{A1C184A5-2F22-4E4D-9F41-BE0A78988CD9}"/>
          </ac:picMkLst>
        </pc:picChg>
      </pc:sldChg>
    </pc:docChg>
  </pc:docChgLst>
  <pc:docChgLst>
    <pc:chgData name="Sian Evans" userId="S::sian.evans@worc.ac.uk::271d70c7-607c-4608-a663-6d9d3b8c94e4" providerId="AD" clId="Web-{4B71CB82-7D99-44A1-48B4-70ED7552C213}"/>
    <pc:docChg chg="addSld delSld modSld sldOrd">
      <pc:chgData name="Sian Evans" userId="S::sian.evans@worc.ac.uk::271d70c7-607c-4608-a663-6d9d3b8c94e4" providerId="AD" clId="Web-{4B71CB82-7D99-44A1-48B4-70ED7552C213}" dt="2023-01-10T13:41:40.611" v="3348" actId="20577"/>
      <pc:docMkLst>
        <pc:docMk/>
      </pc:docMkLst>
      <pc:sldChg chg="modSp delAnim modAnim modNotes">
        <pc:chgData name="Sian Evans" userId="S::sian.evans@worc.ac.uk::271d70c7-607c-4608-a663-6d9d3b8c94e4" providerId="AD" clId="Web-{4B71CB82-7D99-44A1-48B4-70ED7552C213}" dt="2023-01-10T13:22:44.362" v="3197"/>
        <pc:sldMkLst>
          <pc:docMk/>
          <pc:sldMk cId="3421079097" sldId="357"/>
        </pc:sldMkLst>
        <pc:spChg chg="mod">
          <ac:chgData name="Sian Evans" userId="S::sian.evans@worc.ac.uk::271d70c7-607c-4608-a663-6d9d3b8c94e4" providerId="AD" clId="Web-{4B71CB82-7D99-44A1-48B4-70ED7552C213}" dt="2023-01-10T12:43:59.737" v="2293" actId="20577"/>
          <ac:spMkLst>
            <pc:docMk/>
            <pc:sldMk cId="3421079097" sldId="357"/>
            <ac:spMk id="3" creationId="{C3A60B9F-F090-47C7-8E22-D458EA572536}"/>
          </ac:spMkLst>
        </pc:spChg>
        <pc:spChg chg="mod">
          <ac:chgData name="Sian Evans" userId="S::sian.evans@worc.ac.uk::271d70c7-607c-4608-a663-6d9d3b8c94e4" providerId="AD" clId="Web-{4B71CB82-7D99-44A1-48B4-70ED7552C213}" dt="2023-01-10T13:11:08.062" v="3052" actId="20577"/>
          <ac:spMkLst>
            <pc:docMk/>
            <pc:sldMk cId="3421079097" sldId="357"/>
            <ac:spMk id="16" creationId="{F7F96786-DC52-4297-86B4-4518CE2DFAC2}"/>
          </ac:spMkLst>
        </pc:spChg>
        <pc:spChg chg="mod">
          <ac:chgData name="Sian Evans" userId="S::sian.evans@worc.ac.uk::271d70c7-607c-4608-a663-6d9d3b8c94e4" providerId="AD" clId="Web-{4B71CB82-7D99-44A1-48B4-70ED7552C213}" dt="2023-01-10T13:14:02.707" v="3096" actId="20577"/>
          <ac:spMkLst>
            <pc:docMk/>
            <pc:sldMk cId="3421079097" sldId="357"/>
            <ac:spMk id="17" creationId="{68892221-884B-42CE-BD81-8E2BD85BDD39}"/>
          </ac:spMkLst>
        </pc:spChg>
      </pc:sldChg>
      <pc:sldChg chg="addSp delSp modSp">
        <pc:chgData name="Sian Evans" userId="S::sian.evans@worc.ac.uk::271d70c7-607c-4608-a663-6d9d3b8c94e4" providerId="AD" clId="Web-{4B71CB82-7D99-44A1-48B4-70ED7552C213}" dt="2023-01-10T13:41:40.611" v="3348" actId="20577"/>
        <pc:sldMkLst>
          <pc:docMk/>
          <pc:sldMk cId="1779275222" sldId="362"/>
        </pc:sldMkLst>
        <pc:spChg chg="mod">
          <ac:chgData name="Sian Evans" userId="S::sian.evans@worc.ac.uk::271d70c7-607c-4608-a663-6d9d3b8c94e4" providerId="AD" clId="Web-{4B71CB82-7D99-44A1-48B4-70ED7552C213}" dt="2023-01-10T13:41:40.611" v="3348" actId="20577"/>
          <ac:spMkLst>
            <pc:docMk/>
            <pc:sldMk cId="1779275222" sldId="362"/>
            <ac:spMk id="2" creationId="{B9112C2B-560E-466A-B936-52800BAB15F5}"/>
          </ac:spMkLst>
        </pc:spChg>
        <pc:picChg chg="add mod modCrop">
          <ac:chgData name="Sian Evans" userId="S::sian.evans@worc.ac.uk::271d70c7-607c-4608-a663-6d9d3b8c94e4" providerId="AD" clId="Web-{4B71CB82-7D99-44A1-48B4-70ED7552C213}" dt="2023-01-10T13:35:47.039" v="3342" actId="1076"/>
          <ac:picMkLst>
            <pc:docMk/>
            <pc:sldMk cId="1779275222" sldId="362"/>
            <ac:picMk id="4" creationId="{7C3991C3-B295-B4B3-E5FB-53D01C3AB384}"/>
          </ac:picMkLst>
        </pc:picChg>
        <pc:picChg chg="del">
          <ac:chgData name="Sian Evans" userId="S::sian.evans@worc.ac.uk::271d70c7-607c-4608-a663-6d9d3b8c94e4" providerId="AD" clId="Web-{4B71CB82-7D99-44A1-48B4-70ED7552C213}" dt="2023-01-10T13:33:35.926" v="3335"/>
          <ac:picMkLst>
            <pc:docMk/>
            <pc:sldMk cId="1779275222" sldId="362"/>
            <ac:picMk id="6" creationId="{407FD38C-432A-4BF7-BDE0-8ECE9E21454D}"/>
          </ac:picMkLst>
        </pc:picChg>
      </pc:sldChg>
      <pc:sldChg chg="delSp modSp del delAnim modNotes">
        <pc:chgData name="Sian Evans" userId="S::sian.evans@worc.ac.uk::271d70c7-607c-4608-a663-6d9d3b8c94e4" providerId="AD" clId="Web-{4B71CB82-7D99-44A1-48B4-70ED7552C213}" dt="2023-01-10T13:27:02.056" v="3279"/>
        <pc:sldMkLst>
          <pc:docMk/>
          <pc:sldMk cId="1860291389" sldId="518"/>
        </pc:sldMkLst>
        <pc:spChg chg="mod">
          <ac:chgData name="Sian Evans" userId="S::sian.evans@worc.ac.uk::271d70c7-607c-4608-a663-6d9d3b8c94e4" providerId="AD" clId="Web-{4B71CB82-7D99-44A1-48B4-70ED7552C213}" dt="2023-01-10T13:23:36.019" v="3206" actId="20577"/>
          <ac:spMkLst>
            <pc:docMk/>
            <pc:sldMk cId="1860291389" sldId="518"/>
            <ac:spMk id="434178" creationId="{00000000-0000-0000-0000-000000000000}"/>
          </ac:spMkLst>
        </pc:spChg>
        <pc:picChg chg="del">
          <ac:chgData name="Sian Evans" userId="S::sian.evans@worc.ac.uk::271d70c7-607c-4608-a663-6d9d3b8c94e4" providerId="AD" clId="Web-{4B71CB82-7D99-44A1-48B4-70ED7552C213}" dt="2023-01-10T13:22:56.596" v="3198"/>
          <ac:picMkLst>
            <pc:docMk/>
            <pc:sldMk cId="1860291389" sldId="518"/>
            <ac:picMk id="2" creationId="{00000000-0000-0000-0000-000000000000}"/>
          </ac:picMkLst>
        </pc:picChg>
      </pc:sldChg>
      <pc:sldChg chg="delSp del modNotes">
        <pc:chgData name="Sian Evans" userId="S::sian.evans@worc.ac.uk::271d70c7-607c-4608-a663-6d9d3b8c94e4" providerId="AD" clId="Web-{4B71CB82-7D99-44A1-48B4-70ED7552C213}" dt="2023-01-10T10:34:28.380" v="70"/>
        <pc:sldMkLst>
          <pc:docMk/>
          <pc:sldMk cId="3412227790" sldId="519"/>
        </pc:sldMkLst>
        <pc:spChg chg="del">
          <ac:chgData name="Sian Evans" userId="S::sian.evans@worc.ac.uk::271d70c7-607c-4608-a663-6d9d3b8c94e4" providerId="AD" clId="Web-{4B71CB82-7D99-44A1-48B4-70ED7552C213}" dt="2023-01-10T10:22:33.129" v="48"/>
          <ac:spMkLst>
            <pc:docMk/>
            <pc:sldMk cId="3412227790" sldId="519"/>
            <ac:spMk id="14" creationId="{00000000-0000-0000-0000-000000000000}"/>
          </ac:spMkLst>
        </pc:spChg>
        <pc:spChg chg="del">
          <ac:chgData name="Sian Evans" userId="S::sian.evans@worc.ac.uk::271d70c7-607c-4608-a663-6d9d3b8c94e4" providerId="AD" clId="Web-{4B71CB82-7D99-44A1-48B4-70ED7552C213}" dt="2023-01-10T10:22:33.114" v="47"/>
          <ac:spMkLst>
            <pc:docMk/>
            <pc:sldMk cId="3412227790" sldId="519"/>
            <ac:spMk id="15" creationId="{00000000-0000-0000-0000-000000000000}"/>
          </ac:spMkLst>
        </pc:spChg>
        <pc:spChg chg="del">
          <ac:chgData name="Sian Evans" userId="S::sian.evans@worc.ac.uk::271d70c7-607c-4608-a663-6d9d3b8c94e4" providerId="AD" clId="Web-{4B71CB82-7D99-44A1-48B4-70ED7552C213}" dt="2023-01-10T10:22:33.114" v="46"/>
          <ac:spMkLst>
            <pc:docMk/>
            <pc:sldMk cId="3412227790" sldId="519"/>
            <ac:spMk id="16" creationId="{00000000-0000-0000-0000-000000000000}"/>
          </ac:spMkLst>
        </pc:spChg>
        <pc:spChg chg="del">
          <ac:chgData name="Sian Evans" userId="S::sian.evans@worc.ac.uk::271d70c7-607c-4608-a663-6d9d3b8c94e4" providerId="AD" clId="Web-{4B71CB82-7D99-44A1-48B4-70ED7552C213}" dt="2023-01-10T10:22:33.114" v="45"/>
          <ac:spMkLst>
            <pc:docMk/>
            <pc:sldMk cId="3412227790" sldId="519"/>
            <ac:spMk id="17" creationId="{00000000-0000-0000-0000-000000000000}"/>
          </ac:spMkLst>
        </pc:spChg>
        <pc:grpChg chg="del">
          <ac:chgData name="Sian Evans" userId="S::sian.evans@worc.ac.uk::271d70c7-607c-4608-a663-6d9d3b8c94e4" providerId="AD" clId="Web-{4B71CB82-7D99-44A1-48B4-70ED7552C213}" dt="2023-01-10T10:22:33.114" v="44"/>
          <ac:grpSpMkLst>
            <pc:docMk/>
            <pc:sldMk cId="3412227790" sldId="519"/>
            <ac:grpSpMk id="9" creationId="{00000000-0000-0000-0000-000000000000}"/>
          </ac:grpSpMkLst>
        </pc:grpChg>
        <pc:picChg chg="del">
          <ac:chgData name="Sian Evans" userId="S::sian.evans@worc.ac.uk::271d70c7-607c-4608-a663-6d9d3b8c94e4" providerId="AD" clId="Web-{4B71CB82-7D99-44A1-48B4-70ED7552C213}" dt="2023-01-10T10:22:33.129" v="49"/>
          <ac:picMkLst>
            <pc:docMk/>
            <pc:sldMk cId="3412227790" sldId="519"/>
            <ac:picMk id="11" creationId="{00000000-0000-0000-0000-000000000000}"/>
          </ac:picMkLst>
        </pc:picChg>
      </pc:sldChg>
      <pc:sldChg chg="delSp modSp del modNotes">
        <pc:chgData name="Sian Evans" userId="S::sian.evans@worc.ac.uk::271d70c7-607c-4608-a663-6d9d3b8c94e4" providerId="AD" clId="Web-{4B71CB82-7D99-44A1-48B4-70ED7552C213}" dt="2023-01-10T13:29:59.451" v="3318"/>
        <pc:sldMkLst>
          <pc:docMk/>
          <pc:sldMk cId="1310481494" sldId="520"/>
        </pc:sldMkLst>
        <pc:spChg chg="del">
          <ac:chgData name="Sian Evans" userId="S::sian.evans@worc.ac.uk::271d70c7-607c-4608-a663-6d9d3b8c94e4" providerId="AD" clId="Web-{4B71CB82-7D99-44A1-48B4-70ED7552C213}" dt="2023-01-10T13:28:48.215" v="3298"/>
          <ac:spMkLst>
            <pc:docMk/>
            <pc:sldMk cId="1310481494" sldId="520"/>
            <ac:spMk id="9" creationId="{00000000-0000-0000-0000-000000000000}"/>
          </ac:spMkLst>
        </pc:spChg>
        <pc:spChg chg="del">
          <ac:chgData name="Sian Evans" userId="S::sian.evans@worc.ac.uk::271d70c7-607c-4608-a663-6d9d3b8c94e4" providerId="AD" clId="Web-{4B71CB82-7D99-44A1-48B4-70ED7552C213}" dt="2023-01-10T13:28:48.215" v="3297"/>
          <ac:spMkLst>
            <pc:docMk/>
            <pc:sldMk cId="1310481494" sldId="520"/>
            <ac:spMk id="10" creationId="{00000000-0000-0000-0000-000000000000}"/>
          </ac:spMkLst>
        </pc:spChg>
        <pc:spChg chg="del">
          <ac:chgData name="Sian Evans" userId="S::sian.evans@worc.ac.uk::271d70c7-607c-4608-a663-6d9d3b8c94e4" providerId="AD" clId="Web-{4B71CB82-7D99-44A1-48B4-70ED7552C213}" dt="2023-01-10T13:28:48.246" v="3303"/>
          <ac:spMkLst>
            <pc:docMk/>
            <pc:sldMk cId="1310481494" sldId="520"/>
            <ac:spMk id="11" creationId="{00000000-0000-0000-0000-000000000000}"/>
          </ac:spMkLst>
        </pc:spChg>
        <pc:spChg chg="del">
          <ac:chgData name="Sian Evans" userId="S::sian.evans@worc.ac.uk::271d70c7-607c-4608-a663-6d9d3b8c94e4" providerId="AD" clId="Web-{4B71CB82-7D99-44A1-48B4-70ED7552C213}" dt="2023-01-10T13:28:48.215" v="3296"/>
          <ac:spMkLst>
            <pc:docMk/>
            <pc:sldMk cId="1310481494" sldId="520"/>
            <ac:spMk id="12" creationId="{00000000-0000-0000-0000-000000000000}"/>
          </ac:spMkLst>
        </pc:spChg>
        <pc:spChg chg="del">
          <ac:chgData name="Sian Evans" userId="S::sian.evans@worc.ac.uk::271d70c7-607c-4608-a663-6d9d3b8c94e4" providerId="AD" clId="Web-{4B71CB82-7D99-44A1-48B4-70ED7552C213}" dt="2023-01-10T13:28:48.246" v="3302"/>
          <ac:spMkLst>
            <pc:docMk/>
            <pc:sldMk cId="1310481494" sldId="520"/>
            <ac:spMk id="13" creationId="{00000000-0000-0000-0000-000000000000}"/>
          </ac:spMkLst>
        </pc:spChg>
        <pc:spChg chg="del mod">
          <ac:chgData name="Sian Evans" userId="S::sian.evans@worc.ac.uk::271d70c7-607c-4608-a663-6d9d3b8c94e4" providerId="AD" clId="Web-{4B71CB82-7D99-44A1-48B4-70ED7552C213}" dt="2023-01-10T13:28:41.340" v="3292"/>
          <ac:spMkLst>
            <pc:docMk/>
            <pc:sldMk cId="1310481494" sldId="520"/>
            <ac:spMk id="444418" creationId="{00000000-0000-0000-0000-000000000000}"/>
          </ac:spMkLst>
        </pc:spChg>
        <pc:grpChg chg="del">
          <ac:chgData name="Sian Evans" userId="S::sian.evans@worc.ac.uk::271d70c7-607c-4608-a663-6d9d3b8c94e4" providerId="AD" clId="Web-{4B71CB82-7D99-44A1-48B4-70ED7552C213}" dt="2023-01-10T13:28:48.200" v="3293"/>
          <ac:grpSpMkLst>
            <pc:docMk/>
            <pc:sldMk cId="1310481494" sldId="520"/>
            <ac:grpSpMk id="17" creationId="{00000000-0000-0000-0000-000000000000}"/>
          </ac:grpSpMkLst>
        </pc:grpChg>
        <pc:picChg chg="del">
          <ac:chgData name="Sian Evans" userId="S::sian.evans@worc.ac.uk::271d70c7-607c-4608-a663-6d9d3b8c94e4" providerId="AD" clId="Web-{4B71CB82-7D99-44A1-48B4-70ED7552C213}" dt="2023-01-10T13:28:48.231" v="3300"/>
          <ac:picMkLst>
            <pc:docMk/>
            <pc:sldMk cId="1310481494" sldId="520"/>
            <ac:picMk id="4" creationId="{00000000-0000-0000-0000-000000000000}"/>
          </ac:picMkLst>
        </pc:picChg>
        <pc:picChg chg="del">
          <ac:chgData name="Sian Evans" userId="S::sian.evans@worc.ac.uk::271d70c7-607c-4608-a663-6d9d3b8c94e4" providerId="AD" clId="Web-{4B71CB82-7D99-44A1-48B4-70ED7552C213}" dt="2023-01-10T13:28:48.231" v="3299"/>
          <ac:picMkLst>
            <pc:docMk/>
            <pc:sldMk cId="1310481494" sldId="520"/>
            <ac:picMk id="5" creationId="{00000000-0000-0000-0000-000000000000}"/>
          </ac:picMkLst>
        </pc:picChg>
        <pc:picChg chg="del">
          <ac:chgData name="Sian Evans" userId="S::sian.evans@worc.ac.uk::271d70c7-607c-4608-a663-6d9d3b8c94e4" providerId="AD" clId="Web-{4B71CB82-7D99-44A1-48B4-70ED7552C213}" dt="2023-01-10T13:28:48.231" v="3301"/>
          <ac:picMkLst>
            <pc:docMk/>
            <pc:sldMk cId="1310481494" sldId="520"/>
            <ac:picMk id="8" creationId="{00000000-0000-0000-0000-000000000000}"/>
          </ac:picMkLst>
        </pc:picChg>
        <pc:picChg chg="del">
          <ac:chgData name="Sian Evans" userId="S::sian.evans@worc.ac.uk::271d70c7-607c-4608-a663-6d9d3b8c94e4" providerId="AD" clId="Web-{4B71CB82-7D99-44A1-48B4-70ED7552C213}" dt="2023-01-10T13:28:48.200" v="3295"/>
          <ac:picMkLst>
            <pc:docMk/>
            <pc:sldMk cId="1310481494" sldId="520"/>
            <ac:picMk id="14" creationId="{00000000-0000-0000-0000-000000000000}"/>
          </ac:picMkLst>
        </pc:picChg>
        <pc:picChg chg="del">
          <ac:chgData name="Sian Evans" userId="S::sian.evans@worc.ac.uk::271d70c7-607c-4608-a663-6d9d3b8c94e4" providerId="AD" clId="Web-{4B71CB82-7D99-44A1-48B4-70ED7552C213}" dt="2023-01-10T13:28:48.200" v="3294"/>
          <ac:picMkLst>
            <pc:docMk/>
            <pc:sldMk cId="1310481494" sldId="520"/>
            <ac:picMk id="15" creationId="{00000000-0000-0000-0000-000000000000}"/>
          </ac:picMkLst>
        </pc:picChg>
      </pc:sldChg>
      <pc:sldChg chg="addSp delSp modSp ord modNotes">
        <pc:chgData name="Sian Evans" userId="S::sian.evans@worc.ac.uk::271d70c7-607c-4608-a663-6d9d3b8c94e4" providerId="AD" clId="Web-{4B71CB82-7D99-44A1-48B4-70ED7552C213}" dt="2023-01-10T13:31:17.438" v="3334"/>
        <pc:sldMkLst>
          <pc:docMk/>
          <pc:sldMk cId="2216998060" sldId="521"/>
        </pc:sldMkLst>
        <pc:spChg chg="add del">
          <ac:chgData name="Sian Evans" userId="S::sian.evans@worc.ac.uk::271d70c7-607c-4608-a663-6d9d3b8c94e4" providerId="AD" clId="Web-{4B71CB82-7D99-44A1-48B4-70ED7552C213}" dt="2023-01-10T10:21:07.627" v="28"/>
          <ac:spMkLst>
            <pc:docMk/>
            <pc:sldMk cId="2216998060" sldId="521"/>
            <ac:spMk id="2" creationId="{2C1B95CA-0C4B-ABF1-3CAF-DC1339A73100}"/>
          </ac:spMkLst>
        </pc:spChg>
        <pc:spChg chg="add mod">
          <ac:chgData name="Sian Evans" userId="S::sian.evans@worc.ac.uk::271d70c7-607c-4608-a663-6d9d3b8c94e4" providerId="AD" clId="Web-{4B71CB82-7D99-44A1-48B4-70ED7552C213}" dt="2023-01-10T10:58:49.241" v="347" actId="1076"/>
          <ac:spMkLst>
            <pc:docMk/>
            <pc:sldMk cId="2216998060" sldId="521"/>
            <ac:spMk id="3" creationId="{4E5836AD-5E58-6CAD-166B-D4AF5606A4F2}"/>
          </ac:spMkLst>
        </pc:spChg>
        <pc:spChg chg="add mod">
          <ac:chgData name="Sian Evans" userId="S::sian.evans@worc.ac.uk::271d70c7-607c-4608-a663-6d9d3b8c94e4" providerId="AD" clId="Web-{4B71CB82-7D99-44A1-48B4-70ED7552C213}" dt="2023-01-10T10:54:24.704" v="304" actId="1076"/>
          <ac:spMkLst>
            <pc:docMk/>
            <pc:sldMk cId="2216998060" sldId="521"/>
            <ac:spMk id="5" creationId="{531277F2-510A-B428-4452-130703C03B2B}"/>
          </ac:spMkLst>
        </pc:spChg>
        <pc:spChg chg="add mod">
          <ac:chgData name="Sian Evans" userId="S::sian.evans@worc.ac.uk::271d70c7-607c-4608-a663-6d9d3b8c94e4" providerId="AD" clId="Web-{4B71CB82-7D99-44A1-48B4-70ED7552C213}" dt="2023-01-10T11:03:25.435" v="356" actId="1076"/>
          <ac:spMkLst>
            <pc:docMk/>
            <pc:sldMk cId="2216998060" sldId="521"/>
            <ac:spMk id="6" creationId="{BFC5A864-25E5-8A32-58E2-12D1D418524D}"/>
          </ac:spMkLst>
        </pc:spChg>
        <pc:spChg chg="add mod">
          <ac:chgData name="Sian Evans" userId="S::sian.evans@worc.ac.uk::271d70c7-607c-4608-a663-6d9d3b8c94e4" providerId="AD" clId="Web-{4B71CB82-7D99-44A1-48B4-70ED7552C213}" dt="2023-01-10T10:55:12.424" v="311" actId="1076"/>
          <ac:spMkLst>
            <pc:docMk/>
            <pc:sldMk cId="2216998060" sldId="521"/>
            <ac:spMk id="7" creationId="{5A360CF7-CC10-741D-2356-C43A468C274C}"/>
          </ac:spMkLst>
        </pc:spChg>
        <pc:spChg chg="add mod">
          <ac:chgData name="Sian Evans" userId="S::sian.evans@worc.ac.uk::271d70c7-607c-4608-a663-6d9d3b8c94e4" providerId="AD" clId="Web-{4B71CB82-7D99-44A1-48B4-70ED7552C213}" dt="2023-01-10T10:54:58.814" v="310" actId="1076"/>
          <ac:spMkLst>
            <pc:docMk/>
            <pc:sldMk cId="2216998060" sldId="521"/>
            <ac:spMk id="8" creationId="{7DFD35DE-11E3-85D9-60BF-3842B4DEA2B2}"/>
          </ac:spMkLst>
        </pc:spChg>
        <pc:spChg chg="add">
          <ac:chgData name="Sian Evans" userId="S::sian.evans@worc.ac.uk::271d70c7-607c-4608-a663-6d9d3b8c94e4" providerId="AD" clId="Web-{4B71CB82-7D99-44A1-48B4-70ED7552C213}" dt="2023-01-10T10:22:35.676" v="50"/>
          <ac:spMkLst>
            <pc:docMk/>
            <pc:sldMk cId="2216998060" sldId="521"/>
            <ac:spMk id="10" creationId="{1B0F17FD-65E2-C294-B239-547499DDAC85}"/>
          </ac:spMkLst>
        </pc:spChg>
        <pc:spChg chg="add">
          <ac:chgData name="Sian Evans" userId="S::sian.evans@worc.ac.uk::271d70c7-607c-4608-a663-6d9d3b8c94e4" providerId="AD" clId="Web-{4B71CB82-7D99-44A1-48B4-70ED7552C213}" dt="2023-01-10T10:22:35.676" v="50"/>
          <ac:spMkLst>
            <pc:docMk/>
            <pc:sldMk cId="2216998060" sldId="521"/>
            <ac:spMk id="11" creationId="{97E8BC62-0AF9-83AD-87D8-037755608866}"/>
          </ac:spMkLst>
        </pc:spChg>
        <pc:spChg chg="add">
          <ac:chgData name="Sian Evans" userId="S::sian.evans@worc.ac.uk::271d70c7-607c-4608-a663-6d9d3b8c94e4" providerId="AD" clId="Web-{4B71CB82-7D99-44A1-48B4-70ED7552C213}" dt="2023-01-10T10:22:35.676" v="50"/>
          <ac:spMkLst>
            <pc:docMk/>
            <pc:sldMk cId="2216998060" sldId="521"/>
            <ac:spMk id="12" creationId="{87DFB525-861A-3033-A43C-D4611DA540C3}"/>
          </ac:spMkLst>
        </pc:spChg>
        <pc:spChg chg="add">
          <ac:chgData name="Sian Evans" userId="S::sian.evans@worc.ac.uk::271d70c7-607c-4608-a663-6d9d3b8c94e4" providerId="AD" clId="Web-{4B71CB82-7D99-44A1-48B4-70ED7552C213}" dt="2023-01-10T10:22:35.676" v="50"/>
          <ac:spMkLst>
            <pc:docMk/>
            <pc:sldMk cId="2216998060" sldId="521"/>
            <ac:spMk id="13" creationId="{7BD98B1F-B891-CFCB-95B4-8F0F8C9651A5}"/>
          </ac:spMkLst>
        </pc:spChg>
        <pc:spChg chg="add mod">
          <ac:chgData name="Sian Evans" userId="S::sian.evans@worc.ac.uk::271d70c7-607c-4608-a663-6d9d3b8c94e4" providerId="AD" clId="Web-{4B71CB82-7D99-44A1-48B4-70ED7552C213}" dt="2023-01-10T10:56:34.597" v="335" actId="20577"/>
          <ac:spMkLst>
            <pc:docMk/>
            <pc:sldMk cId="2216998060" sldId="521"/>
            <ac:spMk id="14" creationId="{28525583-1665-417C-81F2-471B278B6BBC}"/>
          </ac:spMkLst>
        </pc:spChg>
        <pc:spChg chg="add mod">
          <ac:chgData name="Sian Evans" userId="S::sian.evans@worc.ac.uk::271d70c7-607c-4608-a663-6d9d3b8c94e4" providerId="AD" clId="Web-{4B71CB82-7D99-44A1-48B4-70ED7552C213}" dt="2023-01-10T10:56:37.035" v="337" actId="20577"/>
          <ac:spMkLst>
            <pc:docMk/>
            <pc:sldMk cId="2216998060" sldId="521"/>
            <ac:spMk id="15" creationId="{EFC4B134-D3F1-5F9D-34AD-9755CCD01BCA}"/>
          </ac:spMkLst>
        </pc:spChg>
        <pc:spChg chg="add mod">
          <ac:chgData name="Sian Evans" userId="S::sian.evans@worc.ac.uk::271d70c7-607c-4608-a663-6d9d3b8c94e4" providerId="AD" clId="Web-{4B71CB82-7D99-44A1-48B4-70ED7552C213}" dt="2023-01-10T10:56:39.488" v="339" actId="20577"/>
          <ac:spMkLst>
            <pc:docMk/>
            <pc:sldMk cId="2216998060" sldId="521"/>
            <ac:spMk id="16" creationId="{6970C659-0464-2A37-92D4-6CC39A9C9278}"/>
          </ac:spMkLst>
        </pc:spChg>
        <pc:spChg chg="add mod">
          <ac:chgData name="Sian Evans" userId="S::sian.evans@worc.ac.uk::271d70c7-607c-4608-a663-6d9d3b8c94e4" providerId="AD" clId="Web-{4B71CB82-7D99-44A1-48B4-70ED7552C213}" dt="2023-01-10T10:56:41.832" v="340" actId="20577"/>
          <ac:spMkLst>
            <pc:docMk/>
            <pc:sldMk cId="2216998060" sldId="521"/>
            <ac:spMk id="17" creationId="{479BB6E5-F3BF-EA70-A16D-4D6EF4FE3D3F}"/>
          </ac:spMkLst>
        </pc:spChg>
        <pc:spChg chg="add mod">
          <ac:chgData name="Sian Evans" userId="S::sian.evans@worc.ac.uk::271d70c7-607c-4608-a663-6d9d3b8c94e4" providerId="AD" clId="Web-{4B71CB82-7D99-44A1-48B4-70ED7552C213}" dt="2023-01-10T10:57:03.098" v="342" actId="14100"/>
          <ac:spMkLst>
            <pc:docMk/>
            <pc:sldMk cId="2216998060" sldId="521"/>
            <ac:spMk id="18" creationId="{F6770192-4DEE-9624-8CD3-EB298FEF8751}"/>
          </ac:spMkLst>
        </pc:spChg>
        <pc:spChg chg="mod">
          <ac:chgData name="Sian Evans" userId="S::sian.evans@worc.ac.uk::271d70c7-607c-4608-a663-6d9d3b8c94e4" providerId="AD" clId="Web-{4B71CB82-7D99-44A1-48B4-70ED7552C213}" dt="2023-01-10T10:53:40.062" v="298" actId="1076"/>
          <ac:spMkLst>
            <pc:docMk/>
            <pc:sldMk cId="2216998060" sldId="521"/>
            <ac:spMk id="25" creationId="{D9DC9710-AE80-6071-0259-9A36DF27FA5F}"/>
          </ac:spMkLst>
        </pc:spChg>
        <pc:spChg chg="del">
          <ac:chgData name="Sian Evans" userId="S::sian.evans@worc.ac.uk::271d70c7-607c-4608-a663-6d9d3b8c94e4" providerId="AD" clId="Web-{4B71CB82-7D99-44A1-48B4-70ED7552C213}" dt="2023-01-10T10:20:37.564" v="24"/>
          <ac:spMkLst>
            <pc:docMk/>
            <pc:sldMk cId="2216998060" sldId="521"/>
            <ac:spMk id="26" creationId="{D0F451B8-18D4-DCF0-A1C6-9C00C36F2CB3}"/>
          </ac:spMkLst>
        </pc:spChg>
        <pc:spChg chg="del mod">
          <ac:chgData name="Sian Evans" userId="S::sian.evans@worc.ac.uk::271d70c7-607c-4608-a663-6d9d3b8c94e4" providerId="AD" clId="Web-{4B71CB82-7D99-44A1-48B4-70ED7552C213}" dt="2023-01-10T10:21:28.831" v="34"/>
          <ac:spMkLst>
            <pc:docMk/>
            <pc:sldMk cId="2216998060" sldId="521"/>
            <ac:spMk id="27" creationId="{0218C974-9EB3-4CE7-E09E-CC2E2D58C462}"/>
          </ac:spMkLst>
        </pc:spChg>
        <pc:grpChg chg="add mod">
          <ac:chgData name="Sian Evans" userId="S::sian.evans@worc.ac.uk::271d70c7-607c-4608-a663-6d9d3b8c94e4" providerId="AD" clId="Web-{4B71CB82-7D99-44A1-48B4-70ED7552C213}" dt="2023-01-10T10:58:34.866" v="346" actId="1076"/>
          <ac:grpSpMkLst>
            <pc:docMk/>
            <pc:sldMk cId="2216998060" sldId="521"/>
            <ac:grpSpMk id="9" creationId="{B2D10757-D7F4-C55A-CCD7-A2DE56BF760D}"/>
          </ac:grpSpMkLst>
        </pc:grpChg>
        <pc:grpChg chg="add mod">
          <ac:chgData name="Sian Evans" userId="S::sian.evans@worc.ac.uk::271d70c7-607c-4608-a663-6d9d3b8c94e4" providerId="AD" clId="Web-{4B71CB82-7D99-44A1-48B4-70ED7552C213}" dt="2023-01-10T10:59:26.773" v="355" actId="14100"/>
          <ac:grpSpMkLst>
            <pc:docMk/>
            <pc:sldMk cId="2216998060" sldId="521"/>
            <ac:grpSpMk id="19" creationId="{03F0001A-D983-D246-3AE9-202618BB0DA7}"/>
          </ac:grpSpMkLst>
        </pc:grpChg>
        <pc:picChg chg="add mod">
          <ac:chgData name="Sian Evans" userId="S::sian.evans@worc.ac.uk::271d70c7-607c-4608-a663-6d9d3b8c94e4" providerId="AD" clId="Web-{4B71CB82-7D99-44A1-48B4-70ED7552C213}" dt="2023-01-10T10:54:45.454" v="308" actId="14100"/>
          <ac:picMkLst>
            <pc:docMk/>
            <pc:sldMk cId="2216998060" sldId="521"/>
            <ac:picMk id="4" creationId="{DF4C8DDB-9697-7F1E-EA0D-D7A0294B3CDA}"/>
          </ac:picMkLst>
        </pc:picChg>
        <pc:picChg chg="del">
          <ac:chgData name="Sian Evans" userId="S::sian.evans@worc.ac.uk::271d70c7-607c-4608-a663-6d9d3b8c94e4" providerId="AD" clId="Web-{4B71CB82-7D99-44A1-48B4-70ED7552C213}" dt="2023-01-10T10:23:13.146" v="52"/>
          <ac:picMkLst>
            <pc:docMk/>
            <pc:sldMk cId="2216998060" sldId="521"/>
            <ac:picMk id="21" creationId="{ADA84F07-32AB-4226-841F-F69B496FA066}"/>
          </ac:picMkLst>
        </pc:picChg>
      </pc:sldChg>
      <pc:sldChg chg="addSp delSp modSp add ord replId modNotes">
        <pc:chgData name="Sian Evans" userId="S::sian.evans@worc.ac.uk::271d70c7-607c-4608-a663-6d9d3b8c94e4" providerId="AD" clId="Web-{4B71CB82-7D99-44A1-48B4-70ED7552C213}" dt="2023-01-10T13:30:19.733" v="3332"/>
        <pc:sldMkLst>
          <pc:docMk/>
          <pc:sldMk cId="2252024458" sldId="522"/>
        </pc:sldMkLst>
        <pc:spChg chg="add del mod">
          <ac:chgData name="Sian Evans" userId="S::sian.evans@worc.ac.uk::271d70c7-607c-4608-a663-6d9d3b8c94e4" providerId="AD" clId="Web-{4B71CB82-7D99-44A1-48B4-70ED7552C213}" dt="2023-01-10T13:23:41.832" v="3210"/>
          <ac:spMkLst>
            <pc:docMk/>
            <pc:sldMk cId="2252024458" sldId="522"/>
            <ac:spMk id="2" creationId="{06B2266A-6716-555D-0447-53ABF71E16E1}"/>
          </ac:spMkLst>
        </pc:spChg>
        <pc:spChg chg="mod">
          <ac:chgData name="Sian Evans" userId="S::sian.evans@worc.ac.uk::271d70c7-607c-4608-a663-6d9d3b8c94e4" providerId="AD" clId="Web-{4B71CB82-7D99-44A1-48B4-70ED7552C213}" dt="2023-01-10T13:26:13.227" v="3275" actId="20577"/>
          <ac:spMkLst>
            <pc:docMk/>
            <pc:sldMk cId="2252024458" sldId="522"/>
            <ac:spMk id="3" creationId="{AB6F555F-D42B-6C44-A0D8-6A3229F3EFD3}"/>
          </ac:spMkLst>
        </pc:spChg>
        <pc:spChg chg="add mod">
          <ac:chgData name="Sian Evans" userId="S::sian.evans@worc.ac.uk::271d70c7-607c-4608-a663-6d9d3b8c94e4" providerId="AD" clId="Web-{4B71CB82-7D99-44A1-48B4-70ED7552C213}" dt="2023-01-10T13:25:22.491" v="3249" actId="1076"/>
          <ac:spMkLst>
            <pc:docMk/>
            <pc:sldMk cId="2252024458" sldId="522"/>
            <ac:spMk id="6" creationId="{31D9EE8E-C33D-E84B-BA7C-3B4D03940A8A}"/>
          </ac:spMkLst>
        </pc:spChg>
        <pc:spChg chg="add mod">
          <ac:chgData name="Sian Evans" userId="S::sian.evans@worc.ac.uk::271d70c7-607c-4608-a663-6d9d3b8c94e4" providerId="AD" clId="Web-{4B71CB82-7D99-44A1-48B4-70ED7552C213}" dt="2023-01-10T13:25:53.085" v="3271" actId="14100"/>
          <ac:spMkLst>
            <pc:docMk/>
            <pc:sldMk cId="2252024458" sldId="522"/>
            <ac:spMk id="12" creationId="{6432D7C3-688D-85CA-6E95-AB85F576D9D0}"/>
          </ac:spMkLst>
        </pc:spChg>
        <pc:spChg chg="add mod">
          <ac:chgData name="Sian Evans" userId="S::sian.evans@worc.ac.uk::271d70c7-607c-4608-a663-6d9d3b8c94e4" providerId="AD" clId="Web-{4B71CB82-7D99-44A1-48B4-70ED7552C213}" dt="2023-01-10T13:25:53.070" v="3270" actId="14100"/>
          <ac:spMkLst>
            <pc:docMk/>
            <pc:sldMk cId="2252024458" sldId="522"/>
            <ac:spMk id="14" creationId="{9663053E-4A74-0773-8BAC-78E20B78481E}"/>
          </ac:spMkLst>
        </pc:spChg>
        <pc:spChg chg="add mod">
          <ac:chgData name="Sian Evans" userId="S::sian.evans@worc.ac.uk::271d70c7-607c-4608-a663-6d9d3b8c94e4" providerId="AD" clId="Web-{4B71CB82-7D99-44A1-48B4-70ED7552C213}" dt="2023-01-10T13:25:53.070" v="3269" actId="14100"/>
          <ac:spMkLst>
            <pc:docMk/>
            <pc:sldMk cId="2252024458" sldId="522"/>
            <ac:spMk id="16" creationId="{18BD098A-9A2D-9EE3-71BC-DBEF09244D80}"/>
          </ac:spMkLst>
        </pc:spChg>
        <pc:spChg chg="add mod">
          <ac:chgData name="Sian Evans" userId="S::sian.evans@worc.ac.uk::271d70c7-607c-4608-a663-6d9d3b8c94e4" providerId="AD" clId="Web-{4B71CB82-7D99-44A1-48B4-70ED7552C213}" dt="2023-01-10T13:25:53.070" v="3268" actId="14100"/>
          <ac:spMkLst>
            <pc:docMk/>
            <pc:sldMk cId="2252024458" sldId="522"/>
            <ac:spMk id="18" creationId="{62933D6F-DB0A-B90E-C81F-9CA9CFB84793}"/>
          </ac:spMkLst>
        </pc:spChg>
        <pc:spChg chg="add mod">
          <ac:chgData name="Sian Evans" userId="S::sian.evans@worc.ac.uk::271d70c7-607c-4608-a663-6d9d3b8c94e4" providerId="AD" clId="Web-{4B71CB82-7D99-44A1-48B4-70ED7552C213}" dt="2023-01-10T13:25:53.070" v="3267" actId="14100"/>
          <ac:spMkLst>
            <pc:docMk/>
            <pc:sldMk cId="2252024458" sldId="522"/>
            <ac:spMk id="20" creationId="{1379F5AD-969A-8C0E-4DD8-F5D846D6F4AD}"/>
          </ac:spMkLst>
        </pc:spChg>
        <pc:spChg chg="add mod">
          <ac:chgData name="Sian Evans" userId="S::sian.evans@worc.ac.uk::271d70c7-607c-4608-a663-6d9d3b8c94e4" providerId="AD" clId="Web-{4B71CB82-7D99-44A1-48B4-70ED7552C213}" dt="2023-01-10T13:25:53.070" v="3266" actId="14100"/>
          <ac:spMkLst>
            <pc:docMk/>
            <pc:sldMk cId="2252024458" sldId="522"/>
            <ac:spMk id="22" creationId="{6FAF2504-08DC-2F94-E985-BE6D9ED58F29}"/>
          </ac:spMkLst>
        </pc:spChg>
        <pc:spChg chg="add mod">
          <ac:chgData name="Sian Evans" userId="S::sian.evans@worc.ac.uk::271d70c7-607c-4608-a663-6d9d3b8c94e4" providerId="AD" clId="Web-{4B71CB82-7D99-44A1-48B4-70ED7552C213}" dt="2023-01-10T13:25:53.070" v="3265" actId="14100"/>
          <ac:spMkLst>
            <pc:docMk/>
            <pc:sldMk cId="2252024458" sldId="522"/>
            <ac:spMk id="24" creationId="{740E6164-0834-0CFB-123E-C203C556B64B}"/>
          </ac:spMkLst>
        </pc:spChg>
        <pc:spChg chg="add mod">
          <ac:chgData name="Sian Evans" userId="S::sian.evans@worc.ac.uk::271d70c7-607c-4608-a663-6d9d3b8c94e4" providerId="AD" clId="Web-{4B71CB82-7D99-44A1-48B4-70ED7552C213}" dt="2023-01-10T13:25:53.070" v="3264" actId="14100"/>
          <ac:spMkLst>
            <pc:docMk/>
            <pc:sldMk cId="2252024458" sldId="522"/>
            <ac:spMk id="26" creationId="{B34FE9A2-53DE-F3D6-CF3F-D82D75432611}"/>
          </ac:spMkLst>
        </pc:spChg>
        <pc:spChg chg="add mod">
          <ac:chgData name="Sian Evans" userId="S::sian.evans@worc.ac.uk::271d70c7-607c-4608-a663-6d9d3b8c94e4" providerId="AD" clId="Web-{4B71CB82-7D99-44A1-48B4-70ED7552C213}" dt="2023-01-10T13:25:53.070" v="3263" actId="14100"/>
          <ac:spMkLst>
            <pc:docMk/>
            <pc:sldMk cId="2252024458" sldId="522"/>
            <ac:spMk id="28" creationId="{4A68AB83-0136-7C83-79E8-CBEAD80E763E}"/>
          </ac:spMkLst>
        </pc:spChg>
        <pc:spChg chg="add mod">
          <ac:chgData name="Sian Evans" userId="S::sian.evans@worc.ac.uk::271d70c7-607c-4608-a663-6d9d3b8c94e4" providerId="AD" clId="Web-{4B71CB82-7D99-44A1-48B4-70ED7552C213}" dt="2023-01-10T13:25:53.070" v="3262" actId="14100"/>
          <ac:spMkLst>
            <pc:docMk/>
            <pc:sldMk cId="2252024458" sldId="522"/>
            <ac:spMk id="30" creationId="{77D7BAC5-4013-94F8-1231-A2FE0974C655}"/>
          </ac:spMkLst>
        </pc:spChg>
        <pc:picChg chg="del">
          <ac:chgData name="Sian Evans" userId="S::sian.evans@worc.ac.uk::271d70c7-607c-4608-a663-6d9d3b8c94e4" providerId="AD" clId="Web-{4B71CB82-7D99-44A1-48B4-70ED7552C213}" dt="2023-01-10T13:23:23.691" v="3202"/>
          <ac:picMkLst>
            <pc:docMk/>
            <pc:sldMk cId="2252024458" sldId="522"/>
            <ac:picMk id="8" creationId="{70D7E55B-32AA-B54B-A08E-98BD9273D006}"/>
          </ac:picMkLst>
        </pc:picChg>
        <pc:picChg chg="del">
          <ac:chgData name="Sian Evans" userId="S::sian.evans@worc.ac.uk::271d70c7-607c-4608-a663-6d9d3b8c94e4" providerId="AD" clId="Web-{4B71CB82-7D99-44A1-48B4-70ED7552C213}" dt="2023-01-10T13:23:22.831" v="3201"/>
          <ac:picMkLst>
            <pc:docMk/>
            <pc:sldMk cId="2252024458" sldId="522"/>
            <ac:picMk id="9" creationId="{D418F700-4301-4151-A42B-BC0E8A291B83}"/>
          </ac:picMkLst>
        </pc:picChg>
        <pc:picChg chg="add mod">
          <ac:chgData name="Sian Evans" userId="S::sian.evans@worc.ac.uk::271d70c7-607c-4608-a663-6d9d3b8c94e4" providerId="AD" clId="Web-{4B71CB82-7D99-44A1-48B4-70ED7552C213}" dt="2023-01-10T13:25:53.085" v="3272" actId="14100"/>
          <ac:picMkLst>
            <pc:docMk/>
            <pc:sldMk cId="2252024458" sldId="522"/>
            <ac:picMk id="10" creationId="{4F3C8405-40DA-78C7-18AA-DFEC2F69E817}"/>
          </ac:picMkLst>
        </pc:picChg>
      </pc:sldChg>
      <pc:sldChg chg="addSp delSp modSp add replId modNotes">
        <pc:chgData name="Sian Evans" userId="S::sian.evans@worc.ac.uk::271d70c7-607c-4608-a663-6d9d3b8c94e4" providerId="AD" clId="Web-{4B71CB82-7D99-44A1-48B4-70ED7552C213}" dt="2023-01-10T13:30:18.108" v="3331"/>
        <pc:sldMkLst>
          <pc:docMk/>
          <pc:sldMk cId="3005822130" sldId="523"/>
        </pc:sldMkLst>
        <pc:spChg chg="add mod">
          <ac:chgData name="Sian Evans" userId="S::sian.evans@worc.ac.uk::271d70c7-607c-4608-a663-6d9d3b8c94e4" providerId="AD" clId="Web-{4B71CB82-7D99-44A1-48B4-70ED7552C213}" dt="2023-01-10T13:29:07.700" v="3305" actId="1076"/>
          <ac:spMkLst>
            <pc:docMk/>
            <pc:sldMk cId="3005822130" sldId="523"/>
            <ac:spMk id="2" creationId="{C3B228BE-9D47-4B8B-133F-41390A7046FA}"/>
          </ac:spMkLst>
        </pc:spChg>
        <pc:spChg chg="add mod">
          <ac:chgData name="Sian Evans" userId="S::sian.evans@worc.ac.uk::271d70c7-607c-4608-a663-6d9d3b8c94e4" providerId="AD" clId="Web-{4B71CB82-7D99-44A1-48B4-70ED7552C213}" dt="2023-01-10T13:29:07.716" v="3306" actId="1076"/>
          <ac:spMkLst>
            <pc:docMk/>
            <pc:sldMk cId="3005822130" sldId="523"/>
            <ac:spMk id="5" creationId="{E6933B2B-D3A2-D66E-82A2-699B5F450CD6}"/>
          </ac:spMkLst>
        </pc:spChg>
        <pc:spChg chg="mod">
          <ac:chgData name="Sian Evans" userId="S::sian.evans@worc.ac.uk::271d70c7-607c-4608-a663-6d9d3b8c94e4" providerId="AD" clId="Web-{4B71CB82-7D99-44A1-48B4-70ED7552C213}" dt="2023-01-10T13:28:10.917" v="3286" actId="20577"/>
          <ac:spMkLst>
            <pc:docMk/>
            <pc:sldMk cId="3005822130" sldId="523"/>
            <ac:spMk id="7" creationId="{7DA304D9-2FE3-49F1-98FA-03B9A15966C2}"/>
          </ac:spMkLst>
        </pc:spChg>
        <pc:spChg chg="add mod">
          <ac:chgData name="Sian Evans" userId="S::sian.evans@worc.ac.uk::271d70c7-607c-4608-a663-6d9d3b8c94e4" providerId="AD" clId="Web-{4B71CB82-7D99-44A1-48B4-70ED7552C213}" dt="2023-01-10T13:29:07.731" v="3307" actId="1076"/>
          <ac:spMkLst>
            <pc:docMk/>
            <pc:sldMk cId="3005822130" sldId="523"/>
            <ac:spMk id="10" creationId="{09FECE61-3836-5E34-EF71-F38EBEBDB0FB}"/>
          </ac:spMkLst>
        </pc:spChg>
        <pc:spChg chg="add mod">
          <ac:chgData name="Sian Evans" userId="S::sian.evans@worc.ac.uk::271d70c7-607c-4608-a663-6d9d3b8c94e4" providerId="AD" clId="Web-{4B71CB82-7D99-44A1-48B4-70ED7552C213}" dt="2023-01-10T13:29:07.747" v="3308" actId="1076"/>
          <ac:spMkLst>
            <pc:docMk/>
            <pc:sldMk cId="3005822130" sldId="523"/>
            <ac:spMk id="11" creationId="{811F8457-96EE-7A15-40FB-10A2ADEB28AA}"/>
          </ac:spMkLst>
        </pc:spChg>
        <pc:spChg chg="add mod">
          <ac:chgData name="Sian Evans" userId="S::sian.evans@worc.ac.uk::271d70c7-607c-4608-a663-6d9d3b8c94e4" providerId="AD" clId="Web-{4B71CB82-7D99-44A1-48B4-70ED7552C213}" dt="2023-01-10T13:29:07.763" v="3309" actId="1076"/>
          <ac:spMkLst>
            <pc:docMk/>
            <pc:sldMk cId="3005822130" sldId="523"/>
            <ac:spMk id="12" creationId="{24DD915B-BEDF-39EE-3076-4554DFCAD1FF}"/>
          </ac:spMkLst>
        </pc:spChg>
        <pc:spChg chg="add">
          <ac:chgData name="Sian Evans" userId="S::sian.evans@worc.ac.uk::271d70c7-607c-4608-a663-6d9d3b8c94e4" providerId="AD" clId="Web-{4B71CB82-7D99-44A1-48B4-70ED7552C213}" dt="2023-01-10T13:28:51.403" v="3304"/>
          <ac:spMkLst>
            <pc:docMk/>
            <pc:sldMk cId="3005822130" sldId="523"/>
            <ac:spMk id="16" creationId="{866EB731-6129-5D93-6F77-B2F2B9D29DE4}"/>
          </ac:spMkLst>
        </pc:spChg>
        <pc:spChg chg="add">
          <ac:chgData name="Sian Evans" userId="S::sian.evans@worc.ac.uk::271d70c7-607c-4608-a663-6d9d3b8c94e4" providerId="AD" clId="Web-{4B71CB82-7D99-44A1-48B4-70ED7552C213}" dt="2023-01-10T13:28:51.403" v="3304"/>
          <ac:spMkLst>
            <pc:docMk/>
            <pc:sldMk cId="3005822130" sldId="523"/>
            <ac:spMk id="17" creationId="{63E83731-F458-9B6C-9B6C-F0ADF7C6603F}"/>
          </ac:spMkLst>
        </pc:spChg>
        <pc:spChg chg="add">
          <ac:chgData name="Sian Evans" userId="S::sian.evans@worc.ac.uk::271d70c7-607c-4608-a663-6d9d3b8c94e4" providerId="AD" clId="Web-{4B71CB82-7D99-44A1-48B4-70ED7552C213}" dt="2023-01-10T13:28:51.403" v="3304"/>
          <ac:spMkLst>
            <pc:docMk/>
            <pc:sldMk cId="3005822130" sldId="523"/>
            <ac:spMk id="18" creationId="{759E7975-4690-943D-7D87-4E30B9B6EC3D}"/>
          </ac:spMkLst>
        </pc:spChg>
        <pc:spChg chg="add">
          <ac:chgData name="Sian Evans" userId="S::sian.evans@worc.ac.uk::271d70c7-607c-4608-a663-6d9d3b8c94e4" providerId="AD" clId="Web-{4B71CB82-7D99-44A1-48B4-70ED7552C213}" dt="2023-01-10T13:28:51.403" v="3304"/>
          <ac:spMkLst>
            <pc:docMk/>
            <pc:sldMk cId="3005822130" sldId="523"/>
            <ac:spMk id="19" creationId="{099B771F-6B74-71DB-2011-527A0B1EB45E}"/>
          </ac:spMkLst>
        </pc:spChg>
        <pc:spChg chg="add">
          <ac:chgData name="Sian Evans" userId="S::sian.evans@worc.ac.uk::271d70c7-607c-4608-a663-6d9d3b8c94e4" providerId="AD" clId="Web-{4B71CB82-7D99-44A1-48B4-70ED7552C213}" dt="2023-01-10T13:28:51.403" v="3304"/>
          <ac:spMkLst>
            <pc:docMk/>
            <pc:sldMk cId="3005822130" sldId="523"/>
            <ac:spMk id="20" creationId="{EF4A90C3-FE59-40FF-5380-FA7F93E0ED5D}"/>
          </ac:spMkLst>
        </pc:spChg>
        <pc:spChg chg="add">
          <ac:chgData name="Sian Evans" userId="S::sian.evans@worc.ac.uk::271d70c7-607c-4608-a663-6d9d3b8c94e4" providerId="AD" clId="Web-{4B71CB82-7D99-44A1-48B4-70ED7552C213}" dt="2023-01-10T13:28:51.403" v="3304"/>
          <ac:spMkLst>
            <pc:docMk/>
            <pc:sldMk cId="3005822130" sldId="523"/>
            <ac:spMk id="21" creationId="{9DA8DE39-40F2-235E-1AA9-0CE25305B9C8}"/>
          </ac:spMkLst>
        </pc:spChg>
        <pc:spChg chg="add">
          <ac:chgData name="Sian Evans" userId="S::sian.evans@worc.ac.uk::271d70c7-607c-4608-a663-6d9d3b8c94e4" providerId="AD" clId="Web-{4B71CB82-7D99-44A1-48B4-70ED7552C213}" dt="2023-01-10T13:28:51.403" v="3304"/>
          <ac:spMkLst>
            <pc:docMk/>
            <pc:sldMk cId="3005822130" sldId="523"/>
            <ac:spMk id="22" creationId="{05A66703-B1A1-2464-C453-3324F23CB22D}"/>
          </ac:spMkLst>
        </pc:spChg>
        <pc:spChg chg="add">
          <ac:chgData name="Sian Evans" userId="S::sian.evans@worc.ac.uk::271d70c7-607c-4608-a663-6d9d3b8c94e4" providerId="AD" clId="Web-{4B71CB82-7D99-44A1-48B4-70ED7552C213}" dt="2023-01-10T13:28:51.403" v="3304"/>
          <ac:spMkLst>
            <pc:docMk/>
            <pc:sldMk cId="3005822130" sldId="523"/>
            <ac:spMk id="23" creationId="{4A004EE3-D207-68C0-2DE2-12557D118BD7}"/>
          </ac:spMkLst>
        </pc:spChg>
        <pc:spChg chg="add">
          <ac:chgData name="Sian Evans" userId="S::sian.evans@worc.ac.uk::271d70c7-607c-4608-a663-6d9d3b8c94e4" providerId="AD" clId="Web-{4B71CB82-7D99-44A1-48B4-70ED7552C213}" dt="2023-01-10T13:29:13.747" v="3312"/>
          <ac:spMkLst>
            <pc:docMk/>
            <pc:sldMk cId="3005822130" sldId="523"/>
            <ac:spMk id="25" creationId="{19933F01-A2BF-7982-B02C-0CC8DA3F8200}"/>
          </ac:spMkLst>
        </pc:spChg>
        <pc:spChg chg="add">
          <ac:chgData name="Sian Evans" userId="S::sian.evans@worc.ac.uk::271d70c7-607c-4608-a663-6d9d3b8c94e4" providerId="AD" clId="Web-{4B71CB82-7D99-44A1-48B4-70ED7552C213}" dt="2023-01-10T13:29:13.747" v="3312"/>
          <ac:spMkLst>
            <pc:docMk/>
            <pc:sldMk cId="3005822130" sldId="523"/>
            <ac:spMk id="26" creationId="{5B5A0721-9306-3A30-D132-36595B9A0427}"/>
          </ac:spMkLst>
        </pc:spChg>
        <pc:spChg chg="add">
          <ac:chgData name="Sian Evans" userId="S::sian.evans@worc.ac.uk::271d70c7-607c-4608-a663-6d9d3b8c94e4" providerId="AD" clId="Web-{4B71CB82-7D99-44A1-48B4-70ED7552C213}" dt="2023-01-10T13:29:13.747" v="3312"/>
          <ac:spMkLst>
            <pc:docMk/>
            <pc:sldMk cId="3005822130" sldId="523"/>
            <ac:spMk id="27" creationId="{AD451CF7-CE36-4EED-B30D-94411B8801B5}"/>
          </ac:spMkLst>
        </pc:spChg>
        <pc:spChg chg="add">
          <ac:chgData name="Sian Evans" userId="S::sian.evans@worc.ac.uk::271d70c7-607c-4608-a663-6d9d3b8c94e4" providerId="AD" clId="Web-{4B71CB82-7D99-44A1-48B4-70ED7552C213}" dt="2023-01-10T13:29:13.747" v="3312"/>
          <ac:spMkLst>
            <pc:docMk/>
            <pc:sldMk cId="3005822130" sldId="523"/>
            <ac:spMk id="28" creationId="{6F39C8A5-22E9-DA32-732A-A5F60E0F84F6}"/>
          </ac:spMkLst>
        </pc:spChg>
        <pc:spChg chg="add">
          <ac:chgData name="Sian Evans" userId="S::sian.evans@worc.ac.uk::271d70c7-607c-4608-a663-6d9d3b8c94e4" providerId="AD" clId="Web-{4B71CB82-7D99-44A1-48B4-70ED7552C213}" dt="2023-01-10T13:29:13.747" v="3312"/>
          <ac:spMkLst>
            <pc:docMk/>
            <pc:sldMk cId="3005822130" sldId="523"/>
            <ac:spMk id="29" creationId="{39D6469B-ECC1-8BEE-AADE-C8AC7B60F8A6}"/>
          </ac:spMkLst>
        </pc:spChg>
        <pc:spChg chg="add">
          <ac:chgData name="Sian Evans" userId="S::sian.evans@worc.ac.uk::271d70c7-607c-4608-a663-6d9d3b8c94e4" providerId="AD" clId="Web-{4B71CB82-7D99-44A1-48B4-70ED7552C213}" dt="2023-01-10T13:29:13.747" v="3312"/>
          <ac:spMkLst>
            <pc:docMk/>
            <pc:sldMk cId="3005822130" sldId="523"/>
            <ac:spMk id="30" creationId="{1BEFE1B8-A67F-B3D1-589D-4FBC644F83C4}"/>
          </ac:spMkLst>
        </pc:spChg>
        <pc:spChg chg="add">
          <ac:chgData name="Sian Evans" userId="S::sian.evans@worc.ac.uk::271d70c7-607c-4608-a663-6d9d3b8c94e4" providerId="AD" clId="Web-{4B71CB82-7D99-44A1-48B4-70ED7552C213}" dt="2023-01-10T13:29:13.747" v="3312"/>
          <ac:spMkLst>
            <pc:docMk/>
            <pc:sldMk cId="3005822130" sldId="523"/>
            <ac:spMk id="31" creationId="{9CF2D2A4-400B-850F-243F-0BCAC30C2C93}"/>
          </ac:spMkLst>
        </pc:spChg>
        <pc:spChg chg="add">
          <ac:chgData name="Sian Evans" userId="S::sian.evans@worc.ac.uk::271d70c7-607c-4608-a663-6d9d3b8c94e4" providerId="AD" clId="Web-{4B71CB82-7D99-44A1-48B4-70ED7552C213}" dt="2023-01-10T13:29:13.747" v="3312"/>
          <ac:spMkLst>
            <pc:docMk/>
            <pc:sldMk cId="3005822130" sldId="523"/>
            <ac:spMk id="32" creationId="{3CFCEF95-3673-DDCC-29CE-2BF7D42CEA4C}"/>
          </ac:spMkLst>
        </pc:spChg>
        <pc:spChg chg="add mod">
          <ac:chgData name="Sian Evans" userId="S::sian.evans@worc.ac.uk::271d70c7-607c-4608-a663-6d9d3b8c94e4" providerId="AD" clId="Web-{4B71CB82-7D99-44A1-48B4-70ED7552C213}" dt="2023-01-10T13:29:49.607" v="3316"/>
          <ac:spMkLst>
            <pc:docMk/>
            <pc:sldMk cId="3005822130" sldId="523"/>
            <ac:spMk id="33" creationId="{56C36E80-3A47-E69D-B739-92F2BD915991}"/>
          </ac:spMkLst>
        </pc:spChg>
        <pc:grpChg chg="add del mod">
          <ac:chgData name="Sian Evans" userId="S::sian.evans@worc.ac.uk::271d70c7-607c-4608-a663-6d9d3b8c94e4" providerId="AD" clId="Web-{4B71CB82-7D99-44A1-48B4-70ED7552C213}" dt="2023-01-10T13:29:12.044" v="3311"/>
          <ac:grpSpMkLst>
            <pc:docMk/>
            <pc:sldMk cId="3005822130" sldId="523"/>
            <ac:grpSpMk id="15" creationId="{DB570941-0E7B-F281-533A-914FC736D742}"/>
          </ac:grpSpMkLst>
        </pc:grpChg>
        <pc:grpChg chg="add mod">
          <ac:chgData name="Sian Evans" userId="S::sian.evans@worc.ac.uk::271d70c7-607c-4608-a663-6d9d3b8c94e4" providerId="AD" clId="Web-{4B71CB82-7D99-44A1-48B4-70ED7552C213}" dt="2023-01-10T13:29:23.138" v="3313" actId="1076"/>
          <ac:grpSpMkLst>
            <pc:docMk/>
            <pc:sldMk cId="3005822130" sldId="523"/>
            <ac:grpSpMk id="24" creationId="{537D7B96-5D98-DC96-0F65-0E1ECD7A84E1}"/>
          </ac:grpSpMkLst>
        </pc:grpChg>
        <pc:picChg chg="del">
          <ac:chgData name="Sian Evans" userId="S::sian.evans@worc.ac.uk::271d70c7-607c-4608-a663-6d9d3b8c94e4" providerId="AD" clId="Web-{4B71CB82-7D99-44A1-48B4-70ED7552C213}" dt="2023-01-10T13:27:39.370" v="3281"/>
          <ac:picMkLst>
            <pc:docMk/>
            <pc:sldMk cId="3005822130" sldId="523"/>
            <ac:picMk id="3" creationId="{A7756D37-7A8D-47B2-807B-886313E4EF2C}"/>
          </ac:picMkLst>
        </pc:picChg>
        <pc:picChg chg="del">
          <ac:chgData name="Sian Evans" userId="S::sian.evans@worc.ac.uk::271d70c7-607c-4608-a663-6d9d3b8c94e4" providerId="AD" clId="Web-{4B71CB82-7D99-44A1-48B4-70ED7552C213}" dt="2023-01-10T13:29:53.389" v="3317"/>
          <ac:picMkLst>
            <pc:docMk/>
            <pc:sldMk cId="3005822130" sldId="523"/>
            <ac:picMk id="4" creationId="{ADA84F07-32AB-4226-841F-F69B496FA066}"/>
          </ac:picMkLst>
        </pc:picChg>
        <pc:picChg chg="add">
          <ac:chgData name="Sian Evans" userId="S::sian.evans@worc.ac.uk::271d70c7-607c-4608-a663-6d9d3b8c94e4" providerId="AD" clId="Web-{4B71CB82-7D99-44A1-48B4-70ED7552C213}" dt="2023-01-10T13:28:51.403" v="3304"/>
          <ac:picMkLst>
            <pc:docMk/>
            <pc:sldMk cId="3005822130" sldId="523"/>
            <ac:picMk id="6" creationId="{CB1CB3BF-1349-09B8-7E57-3EB347084DC4}"/>
          </ac:picMkLst>
        </pc:picChg>
        <pc:picChg chg="add">
          <ac:chgData name="Sian Evans" userId="S::sian.evans@worc.ac.uk::271d70c7-607c-4608-a663-6d9d3b8c94e4" providerId="AD" clId="Web-{4B71CB82-7D99-44A1-48B4-70ED7552C213}" dt="2023-01-10T13:28:51.403" v="3304"/>
          <ac:picMkLst>
            <pc:docMk/>
            <pc:sldMk cId="3005822130" sldId="523"/>
            <ac:picMk id="8" creationId="{E9A65197-2382-DB55-EE22-BEE8BA3B0012}"/>
          </ac:picMkLst>
        </pc:picChg>
        <pc:picChg chg="add">
          <ac:chgData name="Sian Evans" userId="S::sian.evans@worc.ac.uk::271d70c7-607c-4608-a663-6d9d3b8c94e4" providerId="AD" clId="Web-{4B71CB82-7D99-44A1-48B4-70ED7552C213}" dt="2023-01-10T13:28:51.403" v="3304"/>
          <ac:picMkLst>
            <pc:docMk/>
            <pc:sldMk cId="3005822130" sldId="523"/>
            <ac:picMk id="9" creationId="{DBC359FB-77D0-C790-B09F-C586A7357E58}"/>
          </ac:picMkLst>
        </pc:picChg>
        <pc:picChg chg="add">
          <ac:chgData name="Sian Evans" userId="S::sian.evans@worc.ac.uk::271d70c7-607c-4608-a663-6d9d3b8c94e4" providerId="AD" clId="Web-{4B71CB82-7D99-44A1-48B4-70ED7552C213}" dt="2023-01-10T13:28:51.403" v="3304"/>
          <ac:picMkLst>
            <pc:docMk/>
            <pc:sldMk cId="3005822130" sldId="523"/>
            <ac:picMk id="13" creationId="{80648189-B890-2F37-0A79-BD520578DC62}"/>
          </ac:picMkLst>
        </pc:picChg>
        <pc:picChg chg="add">
          <ac:chgData name="Sian Evans" userId="S::sian.evans@worc.ac.uk::271d70c7-607c-4608-a663-6d9d3b8c94e4" providerId="AD" clId="Web-{4B71CB82-7D99-44A1-48B4-70ED7552C213}" dt="2023-01-10T13:28:51.403" v="3304"/>
          <ac:picMkLst>
            <pc:docMk/>
            <pc:sldMk cId="3005822130" sldId="523"/>
            <ac:picMk id="14" creationId="{8FE0AE84-8C03-0273-11CA-D72D528B5581}"/>
          </ac:picMkLst>
        </pc:picChg>
      </pc:sldChg>
    </pc:docChg>
  </pc:docChgLst>
  <pc:docChgLst>
    <pc:chgData name="Katy Boom" userId="1c9434ae-81f5-445a-8bf7-be1b53d8b582" providerId="ADAL" clId="{A19B1FBA-4334-4B32-AEF0-F2B31ED2B830}"/>
    <pc:docChg chg="custSel addSld delSld modSld">
      <pc:chgData name="Katy Boom" userId="1c9434ae-81f5-445a-8bf7-be1b53d8b582" providerId="ADAL" clId="{A19B1FBA-4334-4B32-AEF0-F2B31ED2B830}" dt="2023-02-15T16:03:23.147" v="520" actId="20577"/>
      <pc:docMkLst>
        <pc:docMk/>
      </pc:docMkLst>
      <pc:sldChg chg="del">
        <pc:chgData name="Katy Boom" userId="1c9434ae-81f5-445a-8bf7-be1b53d8b582" providerId="ADAL" clId="{A19B1FBA-4334-4B32-AEF0-F2B31ED2B830}" dt="2022-12-14T16:01:50.778" v="0" actId="47"/>
        <pc:sldMkLst>
          <pc:docMk/>
          <pc:sldMk cId="1007147992" sldId="264"/>
        </pc:sldMkLst>
      </pc:sldChg>
      <pc:sldChg chg="addSp delSp modSp mod">
        <pc:chgData name="Katy Boom" userId="1c9434ae-81f5-445a-8bf7-be1b53d8b582" providerId="ADAL" clId="{A19B1FBA-4334-4B32-AEF0-F2B31ED2B830}" dt="2023-02-15T15:54:18.244" v="329" actId="14100"/>
        <pc:sldMkLst>
          <pc:docMk/>
          <pc:sldMk cId="2377860948" sldId="266"/>
        </pc:sldMkLst>
        <pc:picChg chg="add mod">
          <ac:chgData name="Katy Boom" userId="1c9434ae-81f5-445a-8bf7-be1b53d8b582" providerId="ADAL" clId="{A19B1FBA-4334-4B32-AEF0-F2B31ED2B830}" dt="2023-02-15T15:54:18.244" v="329" actId="14100"/>
          <ac:picMkLst>
            <pc:docMk/>
            <pc:sldMk cId="2377860948" sldId="266"/>
            <ac:picMk id="4" creationId="{EB5FE044-2304-49B4-9346-90FB9D6E35D7}"/>
          </ac:picMkLst>
        </pc:picChg>
        <pc:picChg chg="del">
          <ac:chgData name="Katy Boom" userId="1c9434ae-81f5-445a-8bf7-be1b53d8b582" providerId="ADAL" clId="{A19B1FBA-4334-4B32-AEF0-F2B31ED2B830}" dt="2023-02-15T15:52:11.878" v="324" actId="478"/>
          <ac:picMkLst>
            <pc:docMk/>
            <pc:sldMk cId="2377860948" sldId="266"/>
            <ac:picMk id="1026" creationId="{35CC6CDE-ED62-4326-BA3D-4E9CFD2C8532}"/>
          </ac:picMkLst>
        </pc:picChg>
      </pc:sldChg>
      <pc:sldChg chg="modSp mod">
        <pc:chgData name="Katy Boom" userId="1c9434ae-81f5-445a-8bf7-be1b53d8b582" providerId="ADAL" clId="{A19B1FBA-4334-4B32-AEF0-F2B31ED2B830}" dt="2022-12-14T16:02:46.342" v="46" actId="20577"/>
        <pc:sldMkLst>
          <pc:docMk/>
          <pc:sldMk cId="1075348751" sldId="268"/>
        </pc:sldMkLst>
        <pc:spChg chg="mod">
          <ac:chgData name="Katy Boom" userId="1c9434ae-81f5-445a-8bf7-be1b53d8b582" providerId="ADAL" clId="{A19B1FBA-4334-4B32-AEF0-F2B31ED2B830}" dt="2022-12-14T16:02:46.342" v="46" actId="20577"/>
          <ac:spMkLst>
            <pc:docMk/>
            <pc:sldMk cId="1075348751" sldId="268"/>
            <ac:spMk id="7" creationId="{E951C707-21A6-AF49-921C-640D4C7B4F7E}"/>
          </ac:spMkLst>
        </pc:spChg>
      </pc:sldChg>
      <pc:sldChg chg="addSp delSp modSp mod modNotesTx">
        <pc:chgData name="Katy Boom" userId="1c9434ae-81f5-445a-8bf7-be1b53d8b582" providerId="ADAL" clId="{A19B1FBA-4334-4B32-AEF0-F2B31ED2B830}" dt="2023-02-15T16:01:51.003" v="413" actId="20577"/>
        <pc:sldMkLst>
          <pc:docMk/>
          <pc:sldMk cId="309890320" sldId="285"/>
        </pc:sldMkLst>
        <pc:spChg chg="mod">
          <ac:chgData name="Katy Boom" userId="1c9434ae-81f5-445a-8bf7-be1b53d8b582" providerId="ADAL" clId="{A19B1FBA-4334-4B32-AEF0-F2B31ED2B830}" dt="2022-12-14T16:14:11.671" v="78" actId="20577"/>
          <ac:spMkLst>
            <pc:docMk/>
            <pc:sldMk cId="309890320" sldId="285"/>
            <ac:spMk id="7" creationId="{FE90302C-04B2-468F-B501-E8C3BC93177E}"/>
          </ac:spMkLst>
        </pc:spChg>
        <pc:picChg chg="add mod">
          <ac:chgData name="Katy Boom" userId="1c9434ae-81f5-445a-8bf7-be1b53d8b582" providerId="ADAL" clId="{A19B1FBA-4334-4B32-AEF0-F2B31ED2B830}" dt="2022-12-14T16:13:35.100" v="70" actId="1076"/>
          <ac:picMkLst>
            <pc:docMk/>
            <pc:sldMk cId="309890320" sldId="285"/>
            <ac:picMk id="5" creationId="{E9802178-0A05-4D34-9041-AAB2FB572C80}"/>
          </ac:picMkLst>
        </pc:picChg>
        <pc:picChg chg="del">
          <ac:chgData name="Katy Boom" userId="1c9434ae-81f5-445a-8bf7-be1b53d8b582" providerId="ADAL" clId="{A19B1FBA-4334-4B32-AEF0-F2B31ED2B830}" dt="2022-12-14T16:13:22.847" v="67" actId="478"/>
          <ac:picMkLst>
            <pc:docMk/>
            <pc:sldMk cId="309890320" sldId="285"/>
            <ac:picMk id="6146" creationId="{CD80406F-B213-4637-915E-6448FF925B38}"/>
          </ac:picMkLst>
        </pc:picChg>
      </pc:sldChg>
      <pc:sldChg chg="modSp mod">
        <pc:chgData name="Katy Boom" userId="1c9434ae-81f5-445a-8bf7-be1b53d8b582" providerId="ADAL" clId="{A19B1FBA-4334-4B32-AEF0-F2B31ED2B830}" dt="2023-01-05T17:19:45.319" v="279" actId="20577"/>
        <pc:sldMkLst>
          <pc:docMk/>
          <pc:sldMk cId="1800438190" sldId="286"/>
        </pc:sldMkLst>
        <pc:spChg chg="mod">
          <ac:chgData name="Katy Boom" userId="1c9434ae-81f5-445a-8bf7-be1b53d8b582" providerId="ADAL" clId="{A19B1FBA-4334-4B32-AEF0-F2B31ED2B830}" dt="2023-01-05T17:19:45.319" v="279" actId="20577"/>
          <ac:spMkLst>
            <pc:docMk/>
            <pc:sldMk cId="1800438190" sldId="286"/>
            <ac:spMk id="2" creationId="{C9EE3CEA-FBFD-0A44-8784-BBA08B4B8BD6}"/>
          </ac:spMkLst>
        </pc:spChg>
        <pc:spChg chg="mod">
          <ac:chgData name="Katy Boom" userId="1c9434ae-81f5-445a-8bf7-be1b53d8b582" providerId="ADAL" clId="{A19B1FBA-4334-4B32-AEF0-F2B31ED2B830}" dt="2023-01-05T17:19:19.832" v="268" actId="20577"/>
          <ac:spMkLst>
            <pc:docMk/>
            <pc:sldMk cId="1800438190" sldId="286"/>
            <ac:spMk id="3" creationId="{AB6F555F-D42B-6C44-A0D8-6A3229F3EFD3}"/>
          </ac:spMkLst>
        </pc:spChg>
      </pc:sldChg>
      <pc:sldChg chg="modSp mod">
        <pc:chgData name="Katy Boom" userId="1c9434ae-81f5-445a-8bf7-be1b53d8b582" providerId="ADAL" clId="{A19B1FBA-4334-4B32-AEF0-F2B31ED2B830}" dt="2022-12-14T16:24:02.423" v="108" actId="20577"/>
        <pc:sldMkLst>
          <pc:docMk/>
          <pc:sldMk cId="756652115" sldId="287"/>
        </pc:sldMkLst>
        <pc:spChg chg="mod">
          <ac:chgData name="Katy Boom" userId="1c9434ae-81f5-445a-8bf7-be1b53d8b582" providerId="ADAL" clId="{A19B1FBA-4334-4B32-AEF0-F2B31ED2B830}" dt="2022-12-14T16:24:02.423" v="108" actId="20577"/>
          <ac:spMkLst>
            <pc:docMk/>
            <pc:sldMk cId="756652115" sldId="287"/>
            <ac:spMk id="4" creationId="{B8BD46FE-562B-4988-BC78-B216A036DF1A}"/>
          </ac:spMkLst>
        </pc:spChg>
      </pc:sldChg>
      <pc:sldChg chg="modNotesTx">
        <pc:chgData name="Katy Boom" userId="1c9434ae-81f5-445a-8bf7-be1b53d8b582" providerId="ADAL" clId="{A19B1FBA-4334-4B32-AEF0-F2B31ED2B830}" dt="2023-02-15T16:01:19.441" v="407" actId="6549"/>
        <pc:sldMkLst>
          <pc:docMk/>
          <pc:sldMk cId="1647183687" sldId="297"/>
        </pc:sldMkLst>
      </pc:sldChg>
      <pc:sldChg chg="modNotesTx">
        <pc:chgData name="Katy Boom" userId="1c9434ae-81f5-445a-8bf7-be1b53d8b582" providerId="ADAL" clId="{A19B1FBA-4334-4B32-AEF0-F2B31ED2B830}" dt="2023-02-15T16:03:23.147" v="520" actId="20577"/>
        <pc:sldMkLst>
          <pc:docMk/>
          <pc:sldMk cId="3692272095" sldId="344"/>
        </pc:sldMkLst>
      </pc:sldChg>
      <pc:sldChg chg="del">
        <pc:chgData name="Katy Boom" userId="1c9434ae-81f5-445a-8bf7-be1b53d8b582" providerId="ADAL" clId="{A19B1FBA-4334-4B32-AEF0-F2B31ED2B830}" dt="2022-12-14T16:08:58.767" v="66" actId="47"/>
        <pc:sldMkLst>
          <pc:docMk/>
          <pc:sldMk cId="2497013793" sldId="349"/>
        </pc:sldMkLst>
      </pc:sldChg>
      <pc:sldChg chg="delSp modSp mod">
        <pc:chgData name="Katy Boom" userId="1c9434ae-81f5-445a-8bf7-be1b53d8b582" providerId="ADAL" clId="{A19B1FBA-4334-4B32-AEF0-F2B31ED2B830}" dt="2022-12-14T16:07:31.729" v="65" actId="1076"/>
        <pc:sldMkLst>
          <pc:docMk/>
          <pc:sldMk cId="448066575" sldId="350"/>
        </pc:sldMkLst>
        <pc:spChg chg="del mod">
          <ac:chgData name="Katy Boom" userId="1c9434ae-81f5-445a-8bf7-be1b53d8b582" providerId="ADAL" clId="{A19B1FBA-4334-4B32-AEF0-F2B31ED2B830}" dt="2022-12-14T16:07:17.394" v="63" actId="478"/>
          <ac:spMkLst>
            <pc:docMk/>
            <pc:sldMk cId="448066575" sldId="350"/>
            <ac:spMk id="2" creationId="{4531492D-D0CD-42E1-A01E-B459FE7FB17F}"/>
          </ac:spMkLst>
        </pc:spChg>
        <pc:spChg chg="mod">
          <ac:chgData name="Katy Boom" userId="1c9434ae-81f5-445a-8bf7-be1b53d8b582" providerId="ADAL" clId="{A19B1FBA-4334-4B32-AEF0-F2B31ED2B830}" dt="2022-12-14T16:07:31.729" v="65" actId="1076"/>
          <ac:spMkLst>
            <pc:docMk/>
            <pc:sldMk cId="448066575" sldId="350"/>
            <ac:spMk id="3" creationId="{769DBF64-73FE-436C-B2C2-B7877C0613A3}"/>
          </ac:spMkLst>
        </pc:spChg>
        <pc:picChg chg="mod">
          <ac:chgData name="Katy Boom" userId="1c9434ae-81f5-445a-8bf7-be1b53d8b582" providerId="ADAL" clId="{A19B1FBA-4334-4B32-AEF0-F2B31ED2B830}" dt="2022-12-14T16:07:27.830" v="64" actId="1076"/>
          <ac:picMkLst>
            <pc:docMk/>
            <pc:sldMk cId="448066575" sldId="350"/>
            <ac:picMk id="2050" creationId="{E9655B4E-B421-4AAC-A171-5690C54F2628}"/>
          </ac:picMkLst>
        </pc:picChg>
      </pc:sldChg>
      <pc:sldChg chg="delSp modSp mod">
        <pc:chgData name="Katy Boom" userId="1c9434ae-81f5-445a-8bf7-be1b53d8b582" providerId="ADAL" clId="{A19B1FBA-4334-4B32-AEF0-F2B31ED2B830}" dt="2023-02-15T15:56:25.161" v="403" actId="14100"/>
        <pc:sldMkLst>
          <pc:docMk/>
          <pc:sldMk cId="126915891" sldId="352"/>
        </pc:sldMkLst>
        <pc:spChg chg="mod">
          <ac:chgData name="Katy Boom" userId="1c9434ae-81f5-445a-8bf7-be1b53d8b582" providerId="ADAL" clId="{A19B1FBA-4334-4B32-AEF0-F2B31ED2B830}" dt="2023-02-15T15:56:13.346" v="401" actId="255"/>
          <ac:spMkLst>
            <pc:docMk/>
            <pc:sldMk cId="126915891" sldId="352"/>
            <ac:spMk id="2" creationId="{A89E8610-2861-4337-BCB9-BA12903C0428}"/>
          </ac:spMkLst>
        </pc:spChg>
        <pc:spChg chg="mod">
          <ac:chgData name="Katy Boom" userId="1c9434ae-81f5-445a-8bf7-be1b53d8b582" providerId="ADAL" clId="{A19B1FBA-4334-4B32-AEF0-F2B31ED2B830}" dt="2023-02-15T15:55:27.562" v="394" actId="20577"/>
          <ac:spMkLst>
            <pc:docMk/>
            <pc:sldMk cId="126915891" sldId="352"/>
            <ac:spMk id="3" creationId="{BFD23E9C-287E-438E-9463-FD036C61AE3D}"/>
          </ac:spMkLst>
        </pc:spChg>
        <pc:spChg chg="del mod">
          <ac:chgData name="Katy Boom" userId="1c9434ae-81f5-445a-8bf7-be1b53d8b582" providerId="ADAL" clId="{A19B1FBA-4334-4B32-AEF0-F2B31ED2B830}" dt="2023-02-15T15:55:49.730" v="396" actId="478"/>
          <ac:spMkLst>
            <pc:docMk/>
            <pc:sldMk cId="126915891" sldId="352"/>
            <ac:spMk id="7" creationId="{B457D335-DBB8-4563-9505-3A73E832A8C9}"/>
          </ac:spMkLst>
        </pc:spChg>
        <pc:picChg chg="mod">
          <ac:chgData name="Katy Boom" userId="1c9434ae-81f5-445a-8bf7-be1b53d8b582" providerId="ADAL" clId="{A19B1FBA-4334-4B32-AEF0-F2B31ED2B830}" dt="2023-02-15T15:56:25.161" v="403" actId="14100"/>
          <ac:picMkLst>
            <pc:docMk/>
            <pc:sldMk cId="126915891" sldId="352"/>
            <ac:picMk id="6" creationId="{1AE6F183-6B36-47EC-9BC9-7A05547D9A3B}"/>
          </ac:picMkLst>
        </pc:picChg>
      </pc:sldChg>
      <pc:sldChg chg="modNotesTx">
        <pc:chgData name="Katy Boom" userId="1c9434ae-81f5-445a-8bf7-be1b53d8b582" providerId="ADAL" clId="{A19B1FBA-4334-4B32-AEF0-F2B31ED2B830}" dt="2023-01-09T11:34:44.057" v="323"/>
        <pc:sldMkLst>
          <pc:docMk/>
          <pc:sldMk cId="3421079097" sldId="357"/>
        </pc:sldMkLst>
      </pc:sldChg>
      <pc:sldChg chg="modSp mod modNotesTx">
        <pc:chgData name="Katy Boom" userId="1c9434ae-81f5-445a-8bf7-be1b53d8b582" providerId="ADAL" clId="{A19B1FBA-4334-4B32-AEF0-F2B31ED2B830}" dt="2023-02-15T15:58:46.619" v="406" actId="6549"/>
        <pc:sldMkLst>
          <pc:docMk/>
          <pc:sldMk cId="1225465927" sldId="360"/>
        </pc:sldMkLst>
        <pc:spChg chg="mod">
          <ac:chgData name="Katy Boom" userId="1c9434ae-81f5-445a-8bf7-be1b53d8b582" providerId="ADAL" clId="{A19B1FBA-4334-4B32-AEF0-F2B31ED2B830}" dt="2022-12-14T16:02:07.199" v="1" actId="6549"/>
          <ac:spMkLst>
            <pc:docMk/>
            <pc:sldMk cId="1225465927" sldId="360"/>
            <ac:spMk id="15" creationId="{20F64B42-3417-4F46-AA66-27C279B9FF54}"/>
          </ac:spMkLst>
        </pc:spChg>
      </pc:sldChg>
      <pc:sldChg chg="modSp mod">
        <pc:chgData name="Katy Boom" userId="1c9434ae-81f5-445a-8bf7-be1b53d8b582" providerId="ADAL" clId="{A19B1FBA-4334-4B32-AEF0-F2B31ED2B830}" dt="2022-12-14T16:05:39.130" v="60" actId="14734"/>
        <pc:sldMkLst>
          <pc:docMk/>
          <pc:sldMk cId="3108715928" sldId="361"/>
        </pc:sldMkLst>
        <pc:graphicFrameChg chg="mod">
          <ac:chgData name="Katy Boom" userId="1c9434ae-81f5-445a-8bf7-be1b53d8b582" providerId="ADAL" clId="{A19B1FBA-4334-4B32-AEF0-F2B31ED2B830}" dt="2022-12-14T16:04:41.325" v="54" actId="1076"/>
          <ac:graphicFrameMkLst>
            <pc:docMk/>
            <pc:sldMk cId="3108715928" sldId="361"/>
            <ac:graphicFrameMk id="10" creationId="{52597227-80EF-4924-A26F-B910B6D43A46}"/>
          </ac:graphicFrameMkLst>
        </pc:graphicFrameChg>
        <pc:graphicFrameChg chg="mod modGraphic">
          <ac:chgData name="Katy Boom" userId="1c9434ae-81f5-445a-8bf7-be1b53d8b582" providerId="ADAL" clId="{A19B1FBA-4334-4B32-AEF0-F2B31ED2B830}" dt="2022-12-14T16:05:39.130" v="60" actId="14734"/>
          <ac:graphicFrameMkLst>
            <pc:docMk/>
            <pc:sldMk cId="3108715928" sldId="361"/>
            <ac:graphicFrameMk id="11" creationId="{E161E04E-BE79-45F8-A394-207EF2A81768}"/>
          </ac:graphicFrameMkLst>
        </pc:graphicFrameChg>
      </pc:sldChg>
      <pc:sldChg chg="modSp mod modNotesTx">
        <pc:chgData name="Katy Boom" userId="1c9434ae-81f5-445a-8bf7-be1b53d8b582" providerId="ADAL" clId="{A19B1FBA-4334-4B32-AEF0-F2B31ED2B830}" dt="2023-01-05T17:18:10.526" v="245" actId="20577"/>
        <pc:sldMkLst>
          <pc:docMk/>
          <pc:sldMk cId="1779275222" sldId="362"/>
        </pc:sldMkLst>
        <pc:spChg chg="mod">
          <ac:chgData name="Katy Boom" userId="1c9434ae-81f5-445a-8bf7-be1b53d8b582" providerId="ADAL" clId="{A19B1FBA-4334-4B32-AEF0-F2B31ED2B830}" dt="2023-01-05T17:17:55.368" v="216" actId="20577"/>
          <ac:spMkLst>
            <pc:docMk/>
            <pc:sldMk cId="1779275222" sldId="362"/>
            <ac:spMk id="2" creationId="{B9112C2B-560E-466A-B936-52800BAB15F5}"/>
          </ac:spMkLst>
        </pc:spChg>
      </pc:sldChg>
      <pc:sldChg chg="del">
        <pc:chgData name="Katy Boom" userId="1c9434ae-81f5-445a-8bf7-be1b53d8b582" providerId="ADAL" clId="{A19B1FBA-4334-4B32-AEF0-F2B31ED2B830}" dt="2022-12-14T16:14:33.326" v="79" actId="47"/>
        <pc:sldMkLst>
          <pc:docMk/>
          <pc:sldMk cId="3745353624" sldId="445"/>
        </pc:sldMkLst>
      </pc:sldChg>
      <pc:sldChg chg="del modNotesTx">
        <pc:chgData name="Katy Boom" userId="1c9434ae-81f5-445a-8bf7-be1b53d8b582" providerId="ADAL" clId="{A19B1FBA-4334-4B32-AEF0-F2B31ED2B830}" dt="2023-01-05T18:16:11.645" v="295" actId="47"/>
        <pc:sldMkLst>
          <pc:docMk/>
          <pc:sldMk cId="1961207515" sldId="448"/>
        </pc:sldMkLst>
      </pc:sldChg>
      <pc:sldChg chg="modSp add del mod">
        <pc:chgData name="Katy Boom" userId="1c9434ae-81f5-445a-8bf7-be1b53d8b582" providerId="ADAL" clId="{A19B1FBA-4334-4B32-AEF0-F2B31ED2B830}" dt="2023-01-09T11:29:50.076" v="315" actId="1076"/>
        <pc:sldMkLst>
          <pc:docMk/>
          <pc:sldMk cId="1860291389" sldId="518"/>
        </pc:sldMkLst>
        <pc:spChg chg="mod">
          <ac:chgData name="Katy Boom" userId="1c9434ae-81f5-445a-8bf7-be1b53d8b582" providerId="ADAL" clId="{A19B1FBA-4334-4B32-AEF0-F2B31ED2B830}" dt="2023-01-09T11:29:50.076" v="315" actId="1076"/>
          <ac:spMkLst>
            <pc:docMk/>
            <pc:sldMk cId="1860291389" sldId="518"/>
            <ac:spMk id="434178" creationId="{00000000-0000-0000-0000-000000000000}"/>
          </ac:spMkLst>
        </pc:spChg>
      </pc:sldChg>
      <pc:sldChg chg="modSp add del mod">
        <pc:chgData name="Katy Boom" userId="1c9434ae-81f5-445a-8bf7-be1b53d8b582" providerId="ADAL" clId="{A19B1FBA-4334-4B32-AEF0-F2B31ED2B830}" dt="2023-01-09T11:30:08.104" v="317" actId="1076"/>
        <pc:sldMkLst>
          <pc:docMk/>
          <pc:sldMk cId="3412227790" sldId="519"/>
        </pc:sldMkLst>
        <pc:spChg chg="mod">
          <ac:chgData name="Katy Boom" userId="1c9434ae-81f5-445a-8bf7-be1b53d8b582" providerId="ADAL" clId="{A19B1FBA-4334-4B32-AEF0-F2B31ED2B830}" dt="2023-01-09T11:30:08.104" v="317" actId="1076"/>
          <ac:spMkLst>
            <pc:docMk/>
            <pc:sldMk cId="3412227790" sldId="519"/>
            <ac:spMk id="6" creationId="{00000000-0000-0000-0000-000000000000}"/>
          </ac:spMkLst>
        </pc:spChg>
      </pc:sldChg>
      <pc:sldChg chg="modSp add del mod">
        <pc:chgData name="Katy Boom" userId="1c9434ae-81f5-445a-8bf7-be1b53d8b582" providerId="ADAL" clId="{A19B1FBA-4334-4B32-AEF0-F2B31ED2B830}" dt="2023-01-09T11:29:57.201" v="316" actId="14100"/>
        <pc:sldMkLst>
          <pc:docMk/>
          <pc:sldMk cId="1310481494" sldId="520"/>
        </pc:sldMkLst>
        <pc:spChg chg="mod">
          <ac:chgData name="Katy Boom" userId="1c9434ae-81f5-445a-8bf7-be1b53d8b582" providerId="ADAL" clId="{A19B1FBA-4334-4B32-AEF0-F2B31ED2B830}" dt="2023-01-09T11:29:57.201" v="316" actId="14100"/>
          <ac:spMkLst>
            <pc:docMk/>
            <pc:sldMk cId="1310481494" sldId="520"/>
            <ac:spMk id="44441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5562" tIns="47781" rIns="95562" bIns="47781" rtlCol="0"/>
          <a:lstStyle>
            <a:lvl1pPr algn="l">
              <a:defRPr sz="13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5562" tIns="47781" rIns="95562" bIns="47781" rtlCol="0"/>
          <a:lstStyle>
            <a:lvl1pPr algn="r">
              <a:defRPr sz="1300"/>
            </a:lvl1pPr>
          </a:lstStyle>
          <a:p>
            <a:fld id="{8F2CF331-97F7-D445-9B88-29D1563DC78F}" type="datetimeFigureOut">
              <a:rPr lang="en-US" smtClean="0"/>
              <a:t>2/15/2023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5562" tIns="47781" rIns="95562" bIns="47781"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5562" tIns="47781" rIns="95562" bIns="47781"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28585"/>
            <a:ext cx="2945659" cy="498055"/>
          </a:xfrm>
          <a:prstGeom prst="rect">
            <a:avLst/>
          </a:prstGeom>
        </p:spPr>
        <p:txBody>
          <a:bodyPr vert="horz" lIns="95562" tIns="47781" rIns="95562" bIns="47781" rtlCol="0" anchor="b"/>
          <a:lstStyle>
            <a:lvl1pPr algn="l">
              <a:defRPr sz="1300"/>
            </a:lvl1pPr>
          </a:lstStyle>
          <a:p>
            <a:endParaRPr lang="en-US"/>
          </a:p>
        </p:txBody>
      </p:sp>
      <p:sp>
        <p:nvSpPr>
          <p:cNvPr id="7" name="Slide Number Placeholder 6"/>
          <p:cNvSpPr>
            <a:spLocks noGrp="1"/>
          </p:cNvSpPr>
          <p:nvPr>
            <p:ph type="sldNum" sz="quarter" idx="5"/>
          </p:nvPr>
        </p:nvSpPr>
        <p:spPr>
          <a:xfrm>
            <a:off x="3850443" y="9428585"/>
            <a:ext cx="2945659" cy="498055"/>
          </a:xfrm>
          <a:prstGeom prst="rect">
            <a:avLst/>
          </a:prstGeom>
        </p:spPr>
        <p:txBody>
          <a:bodyPr vert="horz" lIns="95562" tIns="47781" rIns="95562" bIns="47781" rtlCol="0" anchor="b"/>
          <a:lstStyle>
            <a:lvl1pPr algn="r">
              <a:defRPr sz="1300"/>
            </a:lvl1pPr>
          </a:lstStyle>
          <a:p>
            <a:fld id="{45BC57C9-2A54-E14A-98CC-64BE0B9F57B0}" type="slidenum">
              <a:rPr lang="en-US" smtClean="0"/>
              <a:t>‹#›</a:t>
            </a:fld>
            <a:endParaRPr lang="en-US"/>
          </a:p>
        </p:txBody>
      </p:sp>
    </p:spTree>
    <p:extLst>
      <p:ext uri="{BB962C8B-B14F-4D97-AF65-F5344CB8AC3E}">
        <p14:creationId xmlns:p14="http://schemas.microsoft.com/office/powerpoint/2010/main" val="208668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arbonmap.org/#intro"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bbc.co.uk/news/av/science-environment-58677993"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cait.wri.org/historic"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edocs.unep.org/handle/20.500.11822/8489" TargetMode="External"/><Relationship Id="rId5" Type="http://schemas.openxmlformats.org/officeDocument/2006/relationships/hyperlink" Target="https://doi.org/10.1088/1748-9326/9/10/105012" TargetMode="External"/><Relationship Id="rId4" Type="http://schemas.openxmlformats.org/officeDocument/2006/relationships/hyperlink" Target="https://doi.org/10.1038/s41598-020-63698-x"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cait.wri.org/historic"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ait.wri.org/historic"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footprint.wwf.org.u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usthingsout.com/carbon-literacy-trainin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Delivery: KB</a:t>
            </a:r>
          </a:p>
          <a:p>
            <a:endParaRPr lang="en-GB" dirty="0"/>
          </a:p>
          <a:p>
            <a:r>
              <a:rPr lang="en-GB" dirty="0"/>
              <a:t>Before you begin: </a:t>
            </a:r>
          </a:p>
          <a:p>
            <a:endParaRPr lang="en-GB" dirty="0"/>
          </a:p>
          <a:p>
            <a:pPr algn="l" rtl="0" fontAlgn="base"/>
            <a:r>
              <a:rPr lang="en-GB" sz="1700" dirty="0">
                <a:solidFill>
                  <a:srgbClr val="000000"/>
                </a:solidFill>
                <a:latin typeface="Calibri" panose="020F0502020204030204" pitchFamily="34" charset="0"/>
              </a:rPr>
              <a:t>- Have all video links open so these are ready to add to chat box  </a:t>
            </a:r>
            <a:endParaRPr lang="en-GB" b="0" i="0" dirty="0">
              <a:solidFill>
                <a:srgbClr val="000000"/>
              </a:solidFill>
              <a:effectLst/>
              <a:latin typeface="Segoe UI" panose="020B0502040204020203" pitchFamily="34" charset="0"/>
            </a:endParaRPr>
          </a:p>
          <a:p>
            <a:pPr algn="l" rtl="0" fontAlgn="base"/>
            <a:r>
              <a:rPr lang="en-GB" sz="1700" dirty="0">
                <a:solidFill>
                  <a:srgbClr val="000000"/>
                </a:solidFill>
                <a:latin typeface="Calibri" panose="020F0502020204030204" pitchFamily="34" charset="0"/>
              </a:rPr>
              <a:t>- Open WWF calculator </a:t>
            </a:r>
            <a:endParaRPr lang="en-GB" b="0" i="0" dirty="0">
              <a:solidFill>
                <a:srgbClr val="000000"/>
              </a:solidFill>
              <a:effectLst/>
              <a:latin typeface="Segoe UI" panose="020B0502040204020203" pitchFamily="34" charset="0"/>
            </a:endParaRPr>
          </a:p>
          <a:p>
            <a:pPr marL="285750" indent="-285750" algn="l" rtl="0" fontAlgn="base">
              <a:buFontTx/>
              <a:buChar char="-"/>
            </a:pPr>
            <a:r>
              <a:rPr lang="en-GB" sz="1700" dirty="0">
                <a:solidFill>
                  <a:srgbClr val="000000"/>
                </a:solidFill>
                <a:latin typeface="Calibri" panose="020F0502020204030204" pitchFamily="34" charset="0"/>
              </a:rPr>
              <a:t>You will need one breakout room </a:t>
            </a:r>
          </a:p>
          <a:p>
            <a:r>
              <a:rPr lang="en-GB" dirty="0"/>
              <a:t>Before you begin: </a:t>
            </a:r>
          </a:p>
          <a:p>
            <a:endParaRPr lang="en-GB" dirty="0"/>
          </a:p>
          <a:p>
            <a:pPr marL="285750" indent="-285750" algn="l" rtl="0" fontAlgn="base">
              <a:buFontTx/>
              <a:buChar char="-"/>
            </a:pPr>
            <a:r>
              <a:rPr lang="en-GB" sz="1200" dirty="0">
                <a:solidFill>
                  <a:srgbClr val="000000"/>
                </a:solidFill>
                <a:latin typeface="Calibri" panose="020F0502020204030204" pitchFamily="34" charset="0"/>
              </a:rPr>
              <a:t>Have all video links open so these are ready</a:t>
            </a:r>
          </a:p>
          <a:p>
            <a:pPr marL="285750" marR="0" lvl="0" indent="-285750" algn="l" defTabSz="914400" rtl="0" eaLnBrk="1" fontAlgn="base" latinLnBrk="0" hangingPunct="1">
              <a:lnSpc>
                <a:spcPct val="100000"/>
              </a:lnSpc>
              <a:spcBef>
                <a:spcPts val="0"/>
              </a:spcBef>
              <a:spcAft>
                <a:spcPts val="0"/>
              </a:spcAft>
              <a:buClrTx/>
              <a:buSzTx/>
              <a:buFontTx/>
              <a:buChar char="-"/>
              <a:tabLst/>
              <a:defRPr/>
            </a:pPr>
            <a:r>
              <a:rPr lang="en-GB" sz="1200" dirty="0"/>
              <a:t>https://www.bbc.co.uk/news/av/world-57868135 </a:t>
            </a:r>
          </a:p>
          <a:p>
            <a:pPr marL="285750" marR="0" lvl="0" indent="-285750" algn="l" defTabSz="914400" rtl="0" eaLnBrk="1" fontAlgn="base" latinLnBrk="0" hangingPunct="1">
              <a:lnSpc>
                <a:spcPct val="100000"/>
              </a:lnSpc>
              <a:spcBef>
                <a:spcPts val="0"/>
              </a:spcBef>
              <a:spcAft>
                <a:spcPts val="0"/>
              </a:spcAft>
              <a:buClrTx/>
              <a:buSzTx/>
              <a:buFontTx/>
              <a:buChar char="-"/>
              <a:tabLst/>
              <a:defRPr/>
            </a:pPr>
            <a:r>
              <a:rPr lang="en-GB" sz="1200" dirty="0"/>
              <a:t>https://www.youtube.com/watch?v=E8Y6L5TI_94</a:t>
            </a:r>
          </a:p>
          <a:p>
            <a:pPr marL="285750" marR="0" lvl="0" indent="-285750" algn="l" defTabSz="914400" rtl="0" eaLnBrk="1" fontAlgn="base" latinLnBrk="0" hangingPunct="1">
              <a:lnSpc>
                <a:spcPct val="100000"/>
              </a:lnSpc>
              <a:spcBef>
                <a:spcPts val="0"/>
              </a:spcBef>
              <a:spcAft>
                <a:spcPts val="0"/>
              </a:spcAft>
              <a:buClrTx/>
              <a:buSzTx/>
              <a:buFontTx/>
              <a:buChar char="-"/>
              <a:tabLst/>
              <a:defRPr/>
            </a:pPr>
            <a:r>
              <a:rPr lang="en-GB" b="1" dirty="0"/>
              <a:t>https://www.youtube.com/watch?v=2h0WxP3jJPU</a:t>
            </a:r>
            <a:endParaRPr lang="en-GB" b="0" i="0" dirty="0">
              <a:solidFill>
                <a:srgbClr val="000000"/>
              </a:solidFill>
              <a:effectLst/>
              <a:latin typeface="Segoe UI" panose="020B0502040204020203" pitchFamily="34" charset="0"/>
            </a:endParaRPr>
          </a:p>
          <a:p>
            <a:pPr marL="285750" marR="0" lvl="0" indent="-285750" algn="l" defTabSz="914400" rtl="0" eaLnBrk="1" fontAlgn="base" latinLnBrk="0" hangingPunct="1">
              <a:lnSpc>
                <a:spcPct val="100000"/>
              </a:lnSpc>
              <a:spcBef>
                <a:spcPts val="0"/>
              </a:spcBef>
              <a:spcAft>
                <a:spcPts val="0"/>
              </a:spcAft>
              <a:buClrTx/>
              <a:buSzTx/>
              <a:buFontTx/>
              <a:buChar char="-"/>
              <a:tabLst/>
              <a:defRPr/>
            </a:pPr>
            <a:r>
              <a:rPr lang="en-GB" sz="1200" dirty="0">
                <a:solidFill>
                  <a:srgbClr val="000000"/>
                </a:solidFill>
                <a:latin typeface="Calibri" panose="020F0502020204030204" pitchFamily="34" charset="0"/>
              </a:rPr>
              <a:t>Open WWF calculator </a:t>
            </a:r>
            <a:r>
              <a:rPr lang="en-GB" sz="1800" b="1" i="0" dirty="0">
                <a:solidFill>
                  <a:srgbClr val="1D1D1F"/>
                </a:solidFill>
                <a:effectLst/>
                <a:latin typeface="SF Pro Display"/>
              </a:rPr>
              <a:t>My Footprint: Climate &amp; Nature</a:t>
            </a:r>
          </a:p>
          <a:p>
            <a:pPr marL="285750" marR="0" lvl="0" indent="-285750" algn="l" defTabSz="914400" rtl="0" eaLnBrk="1" fontAlgn="base" latinLnBrk="0" hangingPunct="1">
              <a:lnSpc>
                <a:spcPct val="100000"/>
              </a:lnSpc>
              <a:spcBef>
                <a:spcPts val="0"/>
              </a:spcBef>
              <a:spcAft>
                <a:spcPts val="0"/>
              </a:spcAft>
              <a:buClrTx/>
              <a:buSzTx/>
              <a:buFontTx/>
              <a:buChar char="-"/>
              <a:tabLst/>
              <a:defRPr/>
            </a:pPr>
            <a:r>
              <a:rPr lang="en-GB" sz="1200" dirty="0">
                <a:hlinkClick r:id="rId3"/>
              </a:rPr>
              <a:t>https://www.carbonmap.org/#intro</a:t>
            </a:r>
            <a:r>
              <a:rPr lang="en-GB" sz="1200" dirty="0"/>
              <a:t> </a:t>
            </a:r>
          </a:p>
          <a:p>
            <a:pPr marL="285750" marR="0" lvl="0" indent="-285750" algn="l" defTabSz="914400" rtl="0" eaLnBrk="1" fontAlgn="base" latinLnBrk="0" hangingPunct="1">
              <a:lnSpc>
                <a:spcPct val="100000"/>
              </a:lnSpc>
              <a:spcBef>
                <a:spcPts val="0"/>
              </a:spcBef>
              <a:spcAft>
                <a:spcPts val="0"/>
              </a:spcAft>
              <a:buClrTx/>
              <a:buSzTx/>
              <a:buFontTx/>
              <a:buChar char="-"/>
              <a:tabLst/>
              <a:defRPr/>
            </a:pPr>
            <a:r>
              <a:rPr lang="en-GB" sz="1200" dirty="0">
                <a:hlinkClick r:id="rId4"/>
              </a:rPr>
              <a:t>https://www.bbc.co.uk/news/av/science-environment-58677993</a:t>
            </a:r>
            <a:endParaRPr lang="en-GB" sz="1200" dirty="0"/>
          </a:p>
          <a:p>
            <a:pPr marL="285750" marR="0" lvl="0" indent="-285750" algn="l" defTabSz="914400" rtl="0" eaLnBrk="1" fontAlgn="base" latinLnBrk="0" hangingPunct="1">
              <a:lnSpc>
                <a:spcPct val="100000"/>
              </a:lnSpc>
              <a:spcBef>
                <a:spcPts val="0"/>
              </a:spcBef>
              <a:spcAft>
                <a:spcPts val="0"/>
              </a:spcAft>
              <a:buClrTx/>
              <a:buSzTx/>
              <a:buFontTx/>
              <a:buChar char="-"/>
              <a:tabLst/>
              <a:defRPr/>
            </a:pPr>
            <a:r>
              <a:rPr lang="en-GB" sz="1200" dirty="0"/>
              <a:t>https://susthingsout.com/carbon-literacy-training/ </a:t>
            </a:r>
          </a:p>
          <a:p>
            <a:pPr marL="285750" marR="0" lvl="0" indent="-285750" algn="l" defTabSz="914400" rtl="0" eaLnBrk="1" fontAlgn="base" latinLnBrk="0" hangingPunct="1">
              <a:lnSpc>
                <a:spcPct val="100000"/>
              </a:lnSpc>
              <a:spcBef>
                <a:spcPts val="0"/>
              </a:spcBef>
              <a:spcAft>
                <a:spcPts val="0"/>
              </a:spcAft>
              <a:buClrTx/>
              <a:buSzTx/>
              <a:buFontTx/>
              <a:buChar char="-"/>
              <a:tabLst/>
              <a:defRPr/>
            </a:pPr>
            <a:endParaRPr lang="en-GB" sz="1200" dirty="0">
              <a:cs typeface="Calibri"/>
            </a:endParaRPr>
          </a:p>
          <a:p>
            <a:endParaRPr lang="en-GB" dirty="0"/>
          </a:p>
          <a:p>
            <a:pPr algn="l" rtl="0" fontAlgn="base"/>
            <a:r>
              <a:rPr lang="en-GB" sz="1700" dirty="0">
                <a:solidFill>
                  <a:srgbClr val="000000"/>
                </a:solidFill>
                <a:latin typeface="Calibri" panose="020F0502020204030204" pitchFamily="34" charset="0"/>
              </a:rPr>
              <a:t>Welcome to the first of four carbon literacy training sessions. </a:t>
            </a:r>
          </a:p>
          <a:p>
            <a:pPr algn="l" rtl="0" fontAlgn="base"/>
            <a:endParaRPr lang="en-GB" b="0" i="0" dirty="0">
              <a:solidFill>
                <a:srgbClr val="000000"/>
              </a:solidFill>
              <a:effectLst/>
              <a:latin typeface="Segoe UI" panose="020B0502040204020203" pitchFamily="34" charset="0"/>
            </a:endParaRPr>
          </a:p>
          <a:p>
            <a:pPr algn="l" rtl="0" fontAlgn="base"/>
            <a:r>
              <a:rPr lang="en-GB" sz="1700" dirty="0">
                <a:solidFill>
                  <a:srgbClr val="000000"/>
                </a:solidFill>
                <a:latin typeface="Calibri" panose="020F0502020204030204" pitchFamily="34" charset="0"/>
              </a:rPr>
              <a:t>The teaching style on this training combines the use of films, activities, and discussion workshops, it is highly participative, and we welcome you to ask questions and share your views at regular points throughout the sessions. Teaching Team of 4.  We take it in turns.</a:t>
            </a:r>
            <a:endParaRPr lang="en-GB"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45BC57C9-2A54-E14A-98CC-64BE0B9F57B0}" type="slidenum">
              <a:rPr lang="en-US" smtClean="0"/>
              <a:t>1</a:t>
            </a:fld>
            <a:endParaRPr lang="en-US"/>
          </a:p>
        </p:txBody>
      </p:sp>
    </p:spTree>
    <p:extLst>
      <p:ext uri="{BB962C8B-B14F-4D97-AF65-F5344CB8AC3E}">
        <p14:creationId xmlns:p14="http://schemas.microsoft.com/office/powerpoint/2010/main" val="3509550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 </a:t>
            </a:r>
          </a:p>
          <a:p>
            <a:endParaRPr lang="en-GB"/>
          </a:p>
          <a:p>
            <a:pPr algn="l" rtl="0" fontAlgn="base"/>
            <a:r>
              <a:rPr lang="en-GB">
                <a:solidFill>
                  <a:srgbClr val="000000"/>
                </a:solidFill>
                <a:latin typeface="Calibri" panose="020F0502020204030204" pitchFamily="34" charset="0"/>
              </a:rPr>
              <a:t>What is happening locally? </a:t>
            </a:r>
          </a:p>
          <a:p>
            <a:pPr algn="l" rtl="0" fontAlgn="base"/>
            <a:endParaRPr lang="en-GB">
              <a:solidFill>
                <a:srgbClr val="000000"/>
              </a:solidFill>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a:solidFill>
                  <a:srgbClr val="2E74B5"/>
                </a:solidFill>
                <a:latin typeface="Calibri" panose="020F0502020204030204" pitchFamily="34" charset="0"/>
              </a:rPr>
              <a:t>ACTION: ask learners if they can identify the location in the image on the slide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i="0">
              <a:solidFill>
                <a:srgbClr val="000000"/>
              </a:solidFill>
              <a:effectLst/>
              <a:latin typeface="Segoe UI" panose="020B0502040204020203" pitchFamily="34" charset="0"/>
            </a:endParaRPr>
          </a:p>
          <a:p>
            <a:pPr algn="l" rtl="0" fontAlgn="base">
              <a:buFont typeface="Arial" panose="020B0604020202020204" pitchFamily="34" charset="0"/>
              <a:buChar char="•"/>
            </a:pPr>
            <a:r>
              <a:rPr lang="en-GB">
                <a:solidFill>
                  <a:srgbClr val="000000"/>
                </a:solidFill>
                <a:latin typeface="Calibri" panose="020F0502020204030204" pitchFamily="34" charset="0"/>
              </a:rPr>
              <a:t> We saw from introductory video that the earth’s climate has changed and some of the global impacts.  </a:t>
            </a:r>
          </a:p>
          <a:p>
            <a:pPr algn="l" rtl="0" fontAlgn="base">
              <a:buFont typeface="Arial" panose="020B0604020202020204" pitchFamily="34" charset="0"/>
              <a:buChar char="•"/>
            </a:pPr>
            <a:r>
              <a:rPr lang="en-GB">
                <a:solidFill>
                  <a:srgbClr val="000000"/>
                </a:solidFill>
                <a:latin typeface="Calibri" panose="020F0502020204030204" pitchFamily="34" charset="0"/>
              </a:rPr>
              <a:t> Climate change is affecting us all, use the chat to give some local examples. </a:t>
            </a:r>
          </a:p>
          <a:p>
            <a:pPr algn="l" rtl="0" fontAlgn="base">
              <a:buFont typeface="Arial" panose="020B0604020202020204" pitchFamily="34" charset="0"/>
              <a:buChar char="•"/>
            </a:pPr>
            <a:endParaRPr lang="en-GB">
              <a:solidFill>
                <a:srgbClr val="000000"/>
              </a:solidFill>
              <a:latin typeface="Calibri" panose="020F0502020204030204" pitchFamily="34" charset="0"/>
            </a:endParaRPr>
          </a:p>
          <a:p>
            <a:pPr algn="l" rtl="0" fontAlgn="base"/>
            <a:r>
              <a:rPr lang="en-GB" b="1">
                <a:solidFill>
                  <a:srgbClr val="2E74B5"/>
                </a:solidFill>
                <a:latin typeface="Calibri" panose="020F0502020204030204" pitchFamily="34" charset="0"/>
              </a:rPr>
              <a:t>ACTION: give people a moment to add to chat and then discuss </a:t>
            </a:r>
            <a:endParaRPr lang="en-US"/>
          </a:p>
          <a:p>
            <a:endParaRPr lang="en-GB"/>
          </a:p>
          <a:p>
            <a:r>
              <a:rPr lang="en-GB"/>
              <a:t>TIMECHECK: 55 mins</a:t>
            </a:r>
          </a:p>
        </p:txBody>
      </p:sp>
      <p:sp>
        <p:nvSpPr>
          <p:cNvPr id="4" name="Slide Number Placeholder 3"/>
          <p:cNvSpPr>
            <a:spLocks noGrp="1"/>
          </p:cNvSpPr>
          <p:nvPr>
            <p:ph type="sldNum" sz="quarter" idx="5"/>
          </p:nvPr>
        </p:nvSpPr>
        <p:spPr/>
        <p:txBody>
          <a:bodyPr/>
          <a:lstStyle/>
          <a:p>
            <a:fld id="{45BC57C9-2A54-E14A-98CC-64BE0B9F57B0}" type="slidenum">
              <a:rPr lang="en-US" smtClean="0"/>
              <a:t>10</a:t>
            </a:fld>
            <a:endParaRPr lang="en-US"/>
          </a:p>
        </p:txBody>
      </p:sp>
    </p:spTree>
    <p:extLst>
      <p:ext uri="{BB962C8B-B14F-4D97-AF65-F5344CB8AC3E}">
        <p14:creationId xmlns:p14="http://schemas.microsoft.com/office/powerpoint/2010/main" val="2985079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SE</a:t>
            </a:r>
          </a:p>
          <a:p>
            <a:endParaRPr lang="en-GB"/>
          </a:p>
          <a:p>
            <a:pPr defTabSz="882213">
              <a:defRPr/>
            </a:pPr>
            <a:r>
              <a:rPr lang="en-GB" b="0" i="0">
                <a:solidFill>
                  <a:srgbClr val="000000"/>
                </a:solidFill>
                <a:effectLst/>
                <a:latin typeface="Calibri" panose="020F0502020204030204" pitchFamily="34" charset="0"/>
              </a:rPr>
              <a:t>We’re now going to explore some of the science about what, why and how this is happening. </a:t>
            </a:r>
            <a:endParaRPr lang="en-GB"/>
          </a:p>
          <a:p>
            <a:endParaRPr lang="en-GB"/>
          </a:p>
          <a:p>
            <a:pPr defTabSz="882213">
              <a:defRPr/>
            </a:pPr>
            <a:r>
              <a:rPr lang="en-GB"/>
              <a:t>Link to video: https://www.youtube.com/watch?v=E8Y6L5TI_94</a:t>
            </a:r>
          </a:p>
          <a:p>
            <a:pPr defTabSz="882213">
              <a:defRPr/>
            </a:pPr>
            <a:endParaRPr lang="en-GB"/>
          </a:p>
          <a:p>
            <a:pPr defTabSz="882213">
              <a:defRPr/>
            </a:pPr>
            <a:r>
              <a:rPr lang="en-GB"/>
              <a:t>Video lasts for 1.46 very short video.</a:t>
            </a:r>
          </a:p>
          <a:p>
            <a:r>
              <a:rPr lang="en-GB" b="1"/>
              <a:t>ACTION: add video link to the chat – learners should watch the video themselves (do not screenshare). </a:t>
            </a:r>
          </a:p>
        </p:txBody>
      </p:sp>
      <p:sp>
        <p:nvSpPr>
          <p:cNvPr id="4" name="Slide Number Placeholder 3"/>
          <p:cNvSpPr>
            <a:spLocks noGrp="1"/>
          </p:cNvSpPr>
          <p:nvPr>
            <p:ph type="sldNum" sz="quarter" idx="5"/>
          </p:nvPr>
        </p:nvSpPr>
        <p:spPr/>
        <p:txBody>
          <a:bodyPr/>
          <a:lstStyle/>
          <a:p>
            <a:fld id="{45BC57C9-2A54-E14A-98CC-64BE0B9F57B0}" type="slidenum">
              <a:rPr lang="en-US" smtClean="0"/>
              <a:t>11</a:t>
            </a:fld>
            <a:endParaRPr lang="en-US"/>
          </a:p>
        </p:txBody>
      </p:sp>
    </p:spTree>
    <p:extLst>
      <p:ext uri="{BB962C8B-B14F-4D97-AF65-F5344CB8AC3E}">
        <p14:creationId xmlns:p14="http://schemas.microsoft.com/office/powerpoint/2010/main" val="1543489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SE</a:t>
            </a:r>
          </a:p>
          <a:p>
            <a:endParaRPr lang="en-GB"/>
          </a:p>
          <a:p>
            <a:pPr algn="l" rtl="0" fontAlgn="base"/>
            <a:r>
              <a:rPr lang="en-GB" sz="1700">
                <a:solidFill>
                  <a:srgbClr val="000000"/>
                </a:solidFill>
                <a:latin typeface="Calibri" panose="020F0502020204030204" pitchFamily="34" charset="0"/>
              </a:rPr>
              <a:t>So let’s look at some of the evidence supporting this change in the carbon cycle. Scientifically rigorous measurement of carbon dioxide began at a weather station on Mauna Loa in 1958. The NOAA began measurements in 1974, both have made complementary independent observations since. The graph shows how since measurements began atmospheric CO2 has continued to rise on an annual basis. </a:t>
            </a:r>
            <a:endParaRPr lang="en-GB" b="0" i="0">
              <a:solidFill>
                <a:srgbClr val="000000"/>
              </a:solidFill>
              <a:effectLst/>
              <a:latin typeface="Segoe UI" panose="020B0502040204020203" pitchFamily="34" charset="0"/>
            </a:endParaRPr>
          </a:p>
          <a:p>
            <a:pPr algn="l" rtl="0" fontAlgn="base"/>
            <a:r>
              <a:rPr lang="en-GB" sz="1700">
                <a:solidFill>
                  <a:srgbClr val="000000"/>
                </a:solidFill>
                <a:latin typeface="Calibri" panose="020F0502020204030204" pitchFamily="34" charset="0"/>
              </a:rPr>
              <a:t>But how does this compare to historic levels of CO2?  </a:t>
            </a:r>
            <a:endParaRPr lang="en-GB"/>
          </a:p>
          <a:p>
            <a:endParaRPr lang="en-GB"/>
          </a:p>
          <a:p>
            <a:r>
              <a:rPr lang="en-GB"/>
              <a:t>Source: https://gml.noaa.gov/ccgg/trends/mlo.html</a:t>
            </a:r>
          </a:p>
          <a:p>
            <a:endParaRPr lang="en-GB"/>
          </a:p>
        </p:txBody>
      </p:sp>
      <p:sp>
        <p:nvSpPr>
          <p:cNvPr id="4" name="Slide Number Placeholder 3"/>
          <p:cNvSpPr>
            <a:spLocks noGrp="1"/>
          </p:cNvSpPr>
          <p:nvPr>
            <p:ph type="sldNum" sz="quarter" idx="5"/>
          </p:nvPr>
        </p:nvSpPr>
        <p:spPr/>
        <p:txBody>
          <a:bodyPr/>
          <a:lstStyle/>
          <a:p>
            <a:fld id="{45BC57C9-2A54-E14A-98CC-64BE0B9F57B0}" type="slidenum">
              <a:rPr lang="en-US" smtClean="0"/>
              <a:t>12</a:t>
            </a:fld>
            <a:endParaRPr lang="en-US"/>
          </a:p>
        </p:txBody>
      </p:sp>
    </p:spTree>
    <p:extLst>
      <p:ext uri="{BB962C8B-B14F-4D97-AF65-F5344CB8AC3E}">
        <p14:creationId xmlns:p14="http://schemas.microsoft.com/office/powerpoint/2010/main" val="310834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700">
                <a:solidFill>
                  <a:srgbClr val="000000"/>
                </a:solidFill>
                <a:latin typeface="Calibri" panose="020F0502020204030204" pitchFamily="34" charset="0"/>
              </a:rPr>
              <a:t>Delivery: SE</a:t>
            </a:r>
          </a:p>
          <a:p>
            <a:pPr algn="l" rtl="0" fontAlgn="base"/>
            <a:endParaRPr lang="en-GB" sz="1700">
              <a:solidFill>
                <a:srgbClr val="000000"/>
              </a:solidFill>
              <a:latin typeface="Calibri" panose="020F0502020204030204" pitchFamily="34" charset="0"/>
            </a:endParaRPr>
          </a:p>
          <a:p>
            <a:pPr algn="l" rtl="0" fontAlgn="base"/>
            <a:r>
              <a:rPr lang="en-GB" sz="1700">
                <a:solidFill>
                  <a:srgbClr val="000000"/>
                </a:solidFill>
                <a:latin typeface="Calibri" panose="020F0502020204030204" pitchFamily="34" charset="0"/>
              </a:rPr>
              <a:t>Through the use of proxy data we can explore how CO2 has changed over a much greater time period. Ice cores are one example of a proxy measure. Deep cores of ice are extracted in remote locations such as the Antarctic and gases trapped in tiny air bubbles within these cores are measured and dated. This can be used to give us a comprehensive understanding of how much CO2 was in the atmosphere hundreds of thousands of years ago. </a:t>
            </a:r>
          </a:p>
          <a:p>
            <a:pPr algn="l" rtl="0" fontAlgn="base"/>
            <a:endParaRPr lang="en-GB" b="0" i="0">
              <a:solidFill>
                <a:srgbClr val="000000"/>
              </a:solidFill>
              <a:effectLst/>
              <a:latin typeface="Segoe UI" panose="020B0502040204020203" pitchFamily="34" charset="0"/>
            </a:endParaRPr>
          </a:p>
          <a:p>
            <a:pPr algn="l" rtl="0" fontAlgn="base"/>
            <a:r>
              <a:rPr lang="en-GB" sz="1700">
                <a:solidFill>
                  <a:srgbClr val="000000"/>
                </a:solidFill>
                <a:latin typeface="Calibri" panose="020F0502020204030204" pitchFamily="34" charset="0"/>
              </a:rPr>
              <a:t>Other proxy measures can tell us more about climates in particular locations, these include pollen analysis from peat cores and ocean / river sediments which can be used to identify past vegetation (and hence past climates) and tree rings. </a:t>
            </a:r>
            <a:endParaRPr lang="en-GB" b="0" i="0">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45BC57C9-2A54-E14A-98CC-64BE0B9F57B0}" type="slidenum">
              <a:rPr lang="en-US" smtClean="0"/>
              <a:t>13</a:t>
            </a:fld>
            <a:endParaRPr lang="en-US"/>
          </a:p>
        </p:txBody>
      </p:sp>
    </p:spTree>
    <p:extLst>
      <p:ext uri="{BB962C8B-B14F-4D97-AF65-F5344CB8AC3E}">
        <p14:creationId xmlns:p14="http://schemas.microsoft.com/office/powerpoint/2010/main" val="3679570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SE</a:t>
            </a:r>
          </a:p>
          <a:p>
            <a:endParaRPr lang="en-GB"/>
          </a:p>
          <a:p>
            <a:r>
              <a:rPr lang="en-GB" sz="1800">
                <a:latin typeface="Calibri" panose="020F0502020204030204" pitchFamily="34" charset="0"/>
                <a:ea typeface="Calibri" panose="020F0502020204030204" pitchFamily="34" charset="0"/>
                <a:cs typeface="Times New Roman" panose="02020603050405020304" pitchFamily="18" charset="0"/>
              </a:rPr>
              <a:t>This graph has been put together using such proxy measures to show how CO2 levels have changed over the past 800,000 years. The highest historic CO2 level was 400,000 years ago when it peaked at 300ppm. As you can see this has risen significantly with the 2020 annual average at 413.94ppm</a:t>
            </a:r>
          </a:p>
          <a:p>
            <a:endParaRPr lang="en-GB" sz="1800">
              <a:latin typeface="Calibri" panose="020F0502020204030204" pitchFamily="34" charset="0"/>
              <a:cs typeface="Times New Roman" panose="02020603050405020304" pitchFamily="18" charset="0"/>
            </a:endParaRPr>
          </a:p>
          <a:p>
            <a:pPr defTabSz="882213">
              <a:defRPr/>
            </a:pPr>
            <a:r>
              <a:rPr lang="en-GB"/>
              <a:t>Source: https://www.climate.gov/news-features/understanding-climate/climate-change-atmospheric-carbon-dioxide</a:t>
            </a:r>
          </a:p>
          <a:p>
            <a:endParaRPr lang="en-GB"/>
          </a:p>
        </p:txBody>
      </p:sp>
      <p:sp>
        <p:nvSpPr>
          <p:cNvPr id="4" name="Slide Number Placeholder 3"/>
          <p:cNvSpPr>
            <a:spLocks noGrp="1"/>
          </p:cNvSpPr>
          <p:nvPr>
            <p:ph type="sldNum" sz="quarter" idx="5"/>
          </p:nvPr>
        </p:nvSpPr>
        <p:spPr/>
        <p:txBody>
          <a:bodyPr/>
          <a:lstStyle/>
          <a:p>
            <a:fld id="{45BC57C9-2A54-E14A-98CC-64BE0B9F57B0}" type="slidenum">
              <a:rPr lang="en-US" smtClean="0"/>
              <a:t>14</a:t>
            </a:fld>
            <a:endParaRPr lang="en-US"/>
          </a:p>
        </p:txBody>
      </p:sp>
    </p:spTree>
    <p:extLst>
      <p:ext uri="{BB962C8B-B14F-4D97-AF65-F5344CB8AC3E}">
        <p14:creationId xmlns:p14="http://schemas.microsoft.com/office/powerpoint/2010/main" val="3275941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SE</a:t>
            </a:r>
          </a:p>
          <a:p>
            <a:endParaRPr lang="en-GB"/>
          </a:p>
          <a:p>
            <a:r>
              <a:rPr lang="en-GB"/>
              <a:t>Climate change has occurred naturally since the very beginnings of our planet and historically we have seen several climate change event, including the Ice age. In the historic past climate change was only caused by natural changes or events, such as volcanic and solar activity, however since humans industrialised, we have released, and continue to release huge amounts of greenhouse gases that cause climate change into the atmosphere. </a:t>
            </a:r>
          </a:p>
          <a:p>
            <a:endParaRPr lang="en-GB"/>
          </a:p>
        </p:txBody>
      </p:sp>
      <p:sp>
        <p:nvSpPr>
          <p:cNvPr id="4" name="Slide Number Placeholder 3"/>
          <p:cNvSpPr>
            <a:spLocks noGrp="1"/>
          </p:cNvSpPr>
          <p:nvPr>
            <p:ph type="sldNum" sz="quarter" idx="5"/>
          </p:nvPr>
        </p:nvSpPr>
        <p:spPr/>
        <p:txBody>
          <a:bodyPr/>
          <a:lstStyle/>
          <a:p>
            <a:fld id="{45BC57C9-2A54-E14A-98CC-64BE0B9F57B0}" type="slidenum">
              <a:rPr lang="en-US" smtClean="0"/>
              <a:t>15</a:t>
            </a:fld>
            <a:endParaRPr lang="en-US"/>
          </a:p>
        </p:txBody>
      </p:sp>
    </p:spTree>
    <p:extLst>
      <p:ext uri="{BB962C8B-B14F-4D97-AF65-F5344CB8AC3E}">
        <p14:creationId xmlns:p14="http://schemas.microsoft.com/office/powerpoint/2010/main" val="3937801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SE</a:t>
            </a:r>
          </a:p>
          <a:p>
            <a:endParaRPr lang="en-GB"/>
          </a:p>
          <a:p>
            <a:r>
              <a:rPr lang="en-GB"/>
              <a:t>Take a look at the different causes of climate change. On this slide there are ten causes, both natural and anthropogenic. Ask delegates to add to the chat how many of these are natural sources of climate change. </a:t>
            </a:r>
          </a:p>
          <a:p>
            <a:endParaRPr lang="en-GB"/>
          </a:p>
          <a:p>
            <a:r>
              <a:rPr lang="en-GB" b="1"/>
              <a:t>ACTION: click to reveal three natural sources</a:t>
            </a:r>
          </a:p>
          <a:p>
            <a:endParaRPr lang="en-GB"/>
          </a:p>
          <a:p>
            <a:r>
              <a:rPr lang="en-GB"/>
              <a:t>Of the remaining seven man-made sources of climate change, ask delegates to think about which of these causes might have the most significant impact and whether any of them are causes you can address in your daily life? </a:t>
            </a:r>
          </a:p>
          <a:p>
            <a:endParaRPr lang="en-GB"/>
          </a:p>
          <a:p>
            <a:r>
              <a:rPr lang="en-GB"/>
              <a:t>TIMECHECK: 1HR 5MINS</a:t>
            </a:r>
          </a:p>
          <a:p>
            <a:endParaRPr lang="en-GB">
              <a:cs typeface="Arial"/>
            </a:endParaRPr>
          </a:p>
          <a:p>
            <a:endParaRPr lang="en-GB"/>
          </a:p>
        </p:txBody>
      </p:sp>
      <p:sp>
        <p:nvSpPr>
          <p:cNvPr id="4" name="Slide Number Placeholder 3"/>
          <p:cNvSpPr>
            <a:spLocks noGrp="1"/>
          </p:cNvSpPr>
          <p:nvPr>
            <p:ph type="sldNum" sz="quarter" idx="5"/>
          </p:nvPr>
        </p:nvSpPr>
        <p:spPr/>
        <p:txBody>
          <a:bodyPr/>
          <a:lstStyle/>
          <a:p>
            <a:fld id="{45BC57C9-2A54-E14A-98CC-64BE0B9F57B0}" type="slidenum">
              <a:rPr lang="en-US" smtClean="0"/>
              <a:t>16</a:t>
            </a:fld>
            <a:endParaRPr lang="en-US"/>
          </a:p>
        </p:txBody>
      </p:sp>
    </p:spTree>
    <p:extLst>
      <p:ext uri="{BB962C8B-B14F-4D97-AF65-F5344CB8AC3E}">
        <p14:creationId xmlns:p14="http://schemas.microsoft.com/office/powerpoint/2010/main" val="41081900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SE</a:t>
            </a:r>
          </a:p>
          <a:p>
            <a:endParaRPr lang="en-GB"/>
          </a:p>
          <a:p>
            <a:pPr algn="l" rtl="0" fontAlgn="base"/>
            <a:r>
              <a:rPr lang="en-GB" sz="1700">
                <a:solidFill>
                  <a:srgbClr val="000000"/>
                </a:solidFill>
                <a:latin typeface="Calibri" panose="020F0502020204030204" pitchFamily="34" charset="0"/>
              </a:rPr>
              <a:t>It is now deemed absolutely unequivocal that human activities have caused the atmosphere, ocean and land to warm. </a:t>
            </a:r>
            <a:endParaRPr lang="en-GB" b="0" i="0">
              <a:solidFill>
                <a:srgbClr val="000000"/>
              </a:solidFill>
              <a:effectLst/>
              <a:latin typeface="Segoe UI" panose="020B0502040204020203" pitchFamily="34" charset="0"/>
            </a:endParaRPr>
          </a:p>
          <a:p>
            <a:pPr algn="l" rtl="0" fontAlgn="base"/>
            <a:endParaRPr lang="en-GB" sz="1700">
              <a:solidFill>
                <a:srgbClr val="000000"/>
              </a:solidFill>
              <a:latin typeface="Calibri" panose="020F0502020204030204" pitchFamily="34" charset="0"/>
            </a:endParaRPr>
          </a:p>
          <a:p>
            <a:pPr algn="l" rtl="0" fontAlgn="base"/>
            <a:r>
              <a:rPr lang="en-GB" sz="1700">
                <a:solidFill>
                  <a:srgbClr val="000000"/>
                </a:solidFill>
                <a:latin typeface="Calibri" panose="020F0502020204030204" pitchFamily="34" charset="0"/>
              </a:rPr>
              <a:t>Explain graph – when modelling changes in global temperatures over time, these can only be explained when anthropogenic forces are included. </a:t>
            </a:r>
            <a:endParaRPr lang="en-GB" b="0" i="0">
              <a:solidFill>
                <a:srgbClr val="000000"/>
              </a:solidFill>
              <a:effectLst/>
              <a:latin typeface="Segoe UI" panose="020B0502040204020203" pitchFamily="34" charset="0"/>
            </a:endParaRPr>
          </a:p>
          <a:p>
            <a:endParaRPr lang="en-GB"/>
          </a:p>
          <a:p>
            <a:r>
              <a:rPr lang="en-GB"/>
              <a:t>Source: http://ossfoundation.us/projects/environment/global-warming/myths/images/models/Mheel_Attribution-72-1200w.jpg/image_view_fullscreen</a:t>
            </a:r>
          </a:p>
        </p:txBody>
      </p:sp>
      <p:sp>
        <p:nvSpPr>
          <p:cNvPr id="4" name="Slide Number Placeholder 3"/>
          <p:cNvSpPr>
            <a:spLocks noGrp="1"/>
          </p:cNvSpPr>
          <p:nvPr>
            <p:ph type="sldNum" sz="quarter" idx="5"/>
          </p:nvPr>
        </p:nvSpPr>
        <p:spPr/>
        <p:txBody>
          <a:bodyPr/>
          <a:lstStyle/>
          <a:p>
            <a:fld id="{45BC57C9-2A54-E14A-98CC-64BE0B9F57B0}" type="slidenum">
              <a:rPr lang="en-US" smtClean="0"/>
              <a:t>17</a:t>
            </a:fld>
            <a:endParaRPr lang="en-US"/>
          </a:p>
        </p:txBody>
      </p:sp>
    </p:spTree>
    <p:extLst>
      <p:ext uri="{BB962C8B-B14F-4D97-AF65-F5344CB8AC3E}">
        <p14:creationId xmlns:p14="http://schemas.microsoft.com/office/powerpoint/2010/main" val="905610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SE</a:t>
            </a:r>
            <a:endParaRPr lang="en-US"/>
          </a:p>
          <a:p>
            <a:endParaRPr lang="en-GB"/>
          </a:p>
          <a:p>
            <a:r>
              <a:rPr lang="en-GB"/>
              <a:t>We'll now explore the key greenhouse gases in more detail. The main greenhouse gases are carbon dioxide, methane, nitrous oxide and the fluorinated or F-gases. </a:t>
            </a:r>
            <a:endParaRPr lang="en-US">
              <a:cs typeface="Calibri"/>
            </a:endParaRPr>
          </a:p>
          <a:p>
            <a:endParaRPr lang="en-GB"/>
          </a:p>
          <a:p>
            <a:r>
              <a:rPr lang="en-GB"/>
              <a:t>The most widely known and most abundant greenhouse gas is Carbon Dioxide or CO2, which accounts for 74% of total greenhouse gas emissions. As you can see on the pie-chart, this equates to the emission of 36,700 Mega-tonnes of carbon dioxide equivalent per year. There are multiple sources of carbon dioxide, some natural and others arising as a result of human activities.  The release of carbon dioxide from fossil fuel combustion: the burning of coal and oil and gas is by far the most significant human source of CO2. Carbon dioxide is also produced in substantial quantities during cement production in the process of</a:t>
            </a:r>
            <a:r>
              <a:rPr lang="en-GB" b="1"/>
              <a:t> </a:t>
            </a:r>
            <a:r>
              <a:rPr lang="en-GB"/>
              <a:t>making clinker which is a main ingredient of cement.  In both fossil fuel and cement production we are releasing carbon into the atmosphere that has been locked up for millions of years in geological reservoirs</a:t>
            </a:r>
            <a:r>
              <a:rPr lang="en-GB">
                <a:cs typeface="Calibri" panose="020F0502020204030204"/>
              </a:rPr>
              <a:t> (be that limestone rocks, or coal seams, or oil and gas fields). Carbon dioxide is also released into the atmosphere as a result of deforestation and land use changes such as draining peatlands and wetlands.</a:t>
            </a:r>
            <a:r>
              <a:rPr lang="en-GB"/>
              <a:t> Plants and soils store carbon that was fixed from the atmosphere by plants during photosynthesis.  When we cut down forests and degrade soils, this carbon is released back to the atmosphere.  Sadly this is getting more significant as time goes on because global deforestation rates are increasing.</a:t>
            </a:r>
            <a:endParaRPr lang="en-GB">
              <a:cs typeface="Calibri" panose="020F0502020204030204"/>
            </a:endParaRPr>
          </a:p>
          <a:p>
            <a:endParaRPr lang="en-GB"/>
          </a:p>
          <a:p>
            <a:r>
              <a:rPr lang="en-GB">
                <a:cs typeface="Calibri" panose="020F0502020204030204"/>
              </a:rPr>
              <a:t>The second most abundant greenhouse gas is Methane or CH4, which accounts for 17% of total greenhouse gas emissions. This equates to 8,550 Mega-tonnes of carbon dioxide equivalent per year. Again there are multiple sources of methane, both natural and anthropogenic. Around a third of methane emissions arise during the extraction of fossil fuels and leakage during transport </a:t>
            </a:r>
            <a:r>
              <a:rPr lang="en-GB"/>
              <a:t>by  pipeline or other methods such as shipping -  where this is referred to as fugitive (or escaping) emissions. A very small amount of methane is also released during fossil fuel combustion (only 4%). Collectively, the main source of anthropogenic methane is agriculture, which accounts for around 42% of global emissions and is dominated by livestock production – and specifically ruminant animals. A ruminant is any animal that chews the cud – so cattle, sheep, goats, deer, and camels are all ruminants. Methane is produced whenever biomass is broken down under low oxygen conditions. So if we look at our other agricultural sources of methane…In manure management - anaerobic conditions often occur where manure is stored in large piles or settlement ponds – so the microbes breaking down the manure will produce methane. Likewise, in rice paddies – the waterlogged soils are anaerobic – so the microbes in paddy field soils will produce methane. We also see the same microbial processes happening in the management of human wastes – in both landfilling and in wastewater treatment, where anaerobic breakdown of organic matter accounts for around 18% of global methane emissions. The last source of methane is biomass burning</a:t>
            </a:r>
            <a:r>
              <a:rPr lang="en-GB" b="1"/>
              <a:t> </a:t>
            </a:r>
            <a:r>
              <a:rPr lang="en-GB"/>
              <a:t>– which accounts for around 3% of emissions.  </a:t>
            </a:r>
            <a:endParaRPr lang="en-GB">
              <a:cs typeface="Calibri"/>
            </a:endParaRPr>
          </a:p>
          <a:p>
            <a:endParaRPr lang="en-GB"/>
          </a:p>
          <a:p>
            <a:r>
              <a:rPr lang="en-GB">
                <a:cs typeface="Calibri"/>
              </a:rPr>
              <a:t>The third most abundant greenhouse gas is Nitrous Oxide or N2O, which accounts for 6% of total greenhouse gas emissions and equates to 3.054 Mega-tonnes of carbon dioxide equivalent per year, and again has natural and human sources.</a:t>
            </a:r>
            <a:r>
              <a:rPr lang="en-GB"/>
              <a:t> As with methane, fossil fuel combustion will result in some emissions of nitrous oxide – again these emissions are relatively small compared to the amount of carbon dioxide released – although they do account for around 10% of nitrous oxide emissions. Indeed, any combustion process will result in some nitrous oxide emissions, and so biomass burning is also a source of nitrous oxide – accounting for around 11% of global N2O emissions. Similarly to methane, agriculture is our main source of nitrous oxide – accounting for around two-thirds (or 66%) of total N2O emissions.  This is dominated by the use of nitrogen based fertilisers and applying manure (a nitrogen rich material) to soils, with some additional emissions from manure management.  Here, the nitrogen in the fertiliser or the muck stimulates the microbial nitrogen cycle to produce nitrous oxide.  Human sewage is also a nitrogen rich material – and so wastewater management also produces nitrous oxide. In addition to fossil fuel combustion there are other industrial sources of nitrous oxide.  The two most significant are adipic and nitric acid production – which account for around 5% of global nitrous oxide emissions.  Adipic acid is used in the manufacture of synthetic fibres like nylon.  Nitric acid is used in a number of processes, including the manufacture of N based fertilisers and explosives.</a:t>
            </a:r>
            <a:endParaRPr lang="en-US"/>
          </a:p>
          <a:p>
            <a:endParaRPr lang="en-GB"/>
          </a:p>
          <a:p>
            <a:r>
              <a:rPr lang="en-GB"/>
              <a:t>The final greenhouse gases are grouped together under the heading of F-gases, they account for only 2% of total greenhouse gas emissions which equates to 1,054 Mega-tonnes of carbon dioxide equivalent per year. These are human-made chemicals so their sources are entirely industrial, and their emissions are associated with a wide range of different applications and processes.  Many of them were produced as replacements for the chlorofluorocarbons – or CFCs – when they were banned under the Montreal Protocol on Ozone Depleting Substances. </a:t>
            </a:r>
            <a:endParaRPr lang="en-US"/>
          </a:p>
          <a:p>
            <a:endParaRPr lang="en-GB"/>
          </a:p>
          <a:p>
            <a:r>
              <a:rPr lang="en-GB"/>
              <a:t>HFCs – the hydrofluorocarbons - are used as aerosol propellants, as refrigeration gases in fridges, freezers and air conditioning systems, and as fire-fighting agents. </a:t>
            </a:r>
            <a:endParaRPr lang="en-US"/>
          </a:p>
          <a:p>
            <a:endParaRPr lang="en-GB"/>
          </a:p>
          <a:p>
            <a:r>
              <a:rPr lang="en-GB"/>
              <a:t>PFCs – the perfluorocarbons – are produced during primary (or new) aluminium smelting, where you don’t get these emissions from secondary (recycled) aluminium. </a:t>
            </a:r>
            <a:endParaRPr lang="en-US"/>
          </a:p>
          <a:p>
            <a:endParaRPr lang="en-GB"/>
          </a:p>
          <a:p>
            <a:r>
              <a:rPr lang="en-GB"/>
              <a:t>PFCs are also used as etching gases and cleaning agents in semiconductor manufacture. </a:t>
            </a:r>
            <a:endParaRPr lang="en-US"/>
          </a:p>
          <a:p>
            <a:r>
              <a:rPr lang="en-GB"/>
              <a:t>Finally, the F-gas sulphur hexafluoride, is used as an electrical insulator to prevent arcing and electrical fires in high voltage gas insulated switchgear like electricity substations).  </a:t>
            </a:r>
            <a:endParaRPr lang="en-GB">
              <a:cs typeface="Calibri"/>
            </a:endParaRPr>
          </a:p>
          <a:p>
            <a:endParaRPr lang="en-GB">
              <a:cs typeface="Calibri"/>
            </a:endParaRPr>
          </a:p>
          <a:p>
            <a:r>
              <a:rPr lang="en-GB">
                <a:cs typeface="Calibri"/>
              </a:rPr>
              <a:t>Does anyone have any questions about these gases?</a:t>
            </a:r>
          </a:p>
          <a:p>
            <a:endParaRPr lang="en-GB">
              <a:cs typeface="Calibri"/>
            </a:endParaRPr>
          </a:p>
          <a:p>
            <a:r>
              <a:rPr lang="en-GB"/>
              <a:t>Credit MMU</a:t>
            </a:r>
            <a:endParaRPr lang="en-GB">
              <a:cs typeface="Calibri"/>
            </a:endParaRPr>
          </a:p>
          <a:p>
            <a:endParaRPr lang="en-US"/>
          </a:p>
          <a:p>
            <a:r>
              <a:rPr lang="en-GB" b="1"/>
              <a:t>Data Source: </a:t>
            </a:r>
            <a:r>
              <a:rPr lang="en-GB"/>
              <a:t>The data presented in the pie-chart here is the 2016 Global (World) emissions (including Land Use Change and excluding Bunker Fuels) from the World Resources Institute CAIT Climate Data Explorer – Historical Emissions – Country GHG Emissions dataset: </a:t>
            </a:r>
            <a:endParaRPr lang="en-US"/>
          </a:p>
          <a:p>
            <a:r>
              <a:rPr lang="en-GB" u="sng">
                <a:hlinkClick r:id="rId3"/>
              </a:rPr>
              <a:t>http://cait.wri.org/historic</a:t>
            </a:r>
            <a:r>
              <a:rPr lang="en-GB"/>
              <a:t>  </a:t>
            </a:r>
            <a:endParaRPr lang="en-US"/>
          </a:p>
          <a:p>
            <a:endParaRPr lang="en-GB">
              <a:cs typeface="Calibri" panose="020F0502020204030204"/>
            </a:endParaRPr>
          </a:p>
          <a:p>
            <a:r>
              <a:rPr lang="en-GB" b="1"/>
              <a:t>The % of global anthropogenic CH4 emissions in these notes are from this open access paper: </a:t>
            </a:r>
            <a:r>
              <a:rPr lang="en-GB"/>
              <a:t>Wang, W., Ren, J., Li, X., </a:t>
            </a:r>
            <a:r>
              <a:rPr lang="it-IT"/>
              <a:t>Li, H., Li, D., Li, H., &amp; </a:t>
            </a:r>
            <a:r>
              <a:rPr lang="en-GB"/>
              <a:t>Song, Y. (2020). ‘Enrichment experiment of ventilation air methane (0.5%) by the mechanical tower.’ </a:t>
            </a:r>
            <a:r>
              <a:rPr lang="en-GB" i="1"/>
              <a:t>Scientific Reports,</a:t>
            </a:r>
            <a:r>
              <a:rPr lang="en-GB"/>
              <a:t> 10, 7276 (11pp). </a:t>
            </a:r>
            <a:r>
              <a:rPr lang="en-GB">
                <a:hlinkClick r:id="rId4"/>
              </a:rPr>
              <a:t>https://doi.org/10.1038/s41598-020-63698-x</a:t>
            </a:r>
            <a:r>
              <a:rPr lang="en-GB"/>
              <a:t>  </a:t>
            </a:r>
            <a:endParaRPr lang="en-GB">
              <a:cs typeface="Calibri"/>
            </a:endParaRPr>
          </a:p>
          <a:p>
            <a:endParaRPr lang="en-GB"/>
          </a:p>
          <a:p>
            <a:r>
              <a:rPr lang="en-GB" b="1"/>
              <a:t>The % of global anthropogenic N2O emissions in these notes are from the following open access paper and report: </a:t>
            </a:r>
            <a:endParaRPr lang="en-US"/>
          </a:p>
          <a:p>
            <a:r>
              <a:rPr lang="en-GB"/>
              <a:t>Davidson, E.A., Kanter, D. (2014). ‘Inventories and scenarios of nitrous oxide emissions.’ </a:t>
            </a:r>
            <a:r>
              <a:rPr lang="en-GB" i="1"/>
              <a:t>Environmental Research Letters</a:t>
            </a:r>
            <a:r>
              <a:rPr lang="en-GB"/>
              <a:t>, 9(10), 105012 (12pp). </a:t>
            </a:r>
            <a:r>
              <a:rPr lang="en-GB">
                <a:hlinkClick r:id="rId5"/>
              </a:rPr>
              <a:t>https://doi.org/10.1088/1748-9326/9/10/105012</a:t>
            </a:r>
            <a:endParaRPr lang="en-US"/>
          </a:p>
          <a:p>
            <a:r>
              <a:rPr lang="en-GB"/>
              <a:t>UNEP (2013). </a:t>
            </a:r>
            <a:r>
              <a:rPr lang="en-GB" i="1"/>
              <a:t>Drawing Down N2O to Protect Climate and the Ozone Layer: A UNEP Synthesis Report</a:t>
            </a:r>
            <a:r>
              <a:rPr lang="en-GB"/>
              <a:t>. </a:t>
            </a:r>
            <a:r>
              <a:rPr lang="en-GB">
                <a:hlinkClick r:id="rId6"/>
              </a:rPr>
              <a:t>https://wedocs.unep.org/handle/20.500.11822/8489</a:t>
            </a:r>
            <a:endParaRPr lang="en-GB"/>
          </a:p>
          <a:p>
            <a:endParaRPr lang="en-GB"/>
          </a:p>
          <a:p>
            <a:r>
              <a:rPr lang="en-GB" b="1"/>
              <a:t>EXPANDED GHG Sources Activity Feedback 4/4 – F gases (ANIMATED SLIDE)</a:t>
            </a:r>
            <a:endParaRPr lang="en-GB"/>
          </a:p>
          <a:p>
            <a:endParaRPr lang="en-GB" sz="1700">
              <a:cs typeface="Calibri"/>
            </a:endParaRPr>
          </a:p>
        </p:txBody>
      </p:sp>
      <p:sp>
        <p:nvSpPr>
          <p:cNvPr id="4" name="Slide Number Placeholder 3"/>
          <p:cNvSpPr>
            <a:spLocks noGrp="1"/>
          </p:cNvSpPr>
          <p:nvPr>
            <p:ph type="sldNum" sz="quarter" idx="5"/>
          </p:nvPr>
        </p:nvSpPr>
        <p:spPr/>
        <p:txBody>
          <a:bodyPr/>
          <a:lstStyle/>
          <a:p>
            <a:fld id="{45BC57C9-2A54-E14A-98CC-64BE0B9F57B0}" type="slidenum">
              <a:rPr lang="en-US" smtClean="0"/>
              <a:t>18</a:t>
            </a:fld>
            <a:endParaRPr lang="en-US"/>
          </a:p>
        </p:txBody>
      </p:sp>
    </p:spTree>
    <p:extLst>
      <p:ext uri="{BB962C8B-B14F-4D97-AF65-F5344CB8AC3E}">
        <p14:creationId xmlns:p14="http://schemas.microsoft.com/office/powerpoint/2010/main" val="2714766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700">
                <a:solidFill>
                  <a:srgbClr val="000000"/>
                </a:solidFill>
                <a:latin typeface="Calibri"/>
                <a:cs typeface="Calibri"/>
              </a:rPr>
              <a:t>Delivery: SE</a:t>
            </a:r>
          </a:p>
          <a:p>
            <a:pPr algn="l" rtl="0" fontAlgn="base"/>
            <a:endParaRPr lang="en-GB" sz="1700">
              <a:solidFill>
                <a:srgbClr val="000000"/>
              </a:solidFill>
              <a:latin typeface="Calibri" panose="020F0502020204030204" pitchFamily="34" charset="0"/>
            </a:endParaRPr>
          </a:p>
          <a:p>
            <a:r>
              <a:rPr lang="en-GB"/>
              <a:t>Not all GHGs are equal – some are more potent than others. That is, their</a:t>
            </a:r>
            <a:r>
              <a:rPr lang="en-GB">
                <a:solidFill>
                  <a:srgbClr val="000000"/>
                </a:solidFill>
                <a:latin typeface="Calibri"/>
                <a:cs typeface="Calibri"/>
              </a:rPr>
              <a:t> contribution to global heating changes depending on their ability to radiate and absorb energy – this difference is called their 'global warming potential'. </a:t>
            </a:r>
            <a:r>
              <a:rPr lang="en-GB"/>
              <a:t>This is a measure of the gases ability to trap heat in the atmosphere compared to carbon dioxide on a weight for weight basis. So for example, if we look at methane, it has a global warming potential of 28.  This tells us that emitting 1 tonne of methane has the same effect as emitting 28 tonnes of carbon dioxide (it is 28 times more potent as a greenhouse gas!). </a:t>
            </a:r>
            <a:endParaRPr lang="en-GB">
              <a:solidFill>
                <a:srgbClr val="000000"/>
              </a:solidFill>
              <a:latin typeface="Calibri"/>
              <a:cs typeface="Calibri"/>
            </a:endParaRPr>
          </a:p>
          <a:p>
            <a:endParaRPr lang="en-GB">
              <a:solidFill>
                <a:srgbClr val="000000"/>
              </a:solidFill>
              <a:latin typeface="Calibri"/>
              <a:cs typeface="Calibri"/>
            </a:endParaRPr>
          </a:p>
          <a:p>
            <a:r>
              <a:rPr lang="en-GB">
                <a:solidFill>
                  <a:srgbClr val="000000"/>
                </a:solidFill>
                <a:latin typeface="Calibri"/>
                <a:cs typeface="Calibri"/>
              </a:rPr>
              <a:t>The relative importance of these greenhouse gases to climate heating is also impacted by their</a:t>
            </a:r>
            <a:r>
              <a:rPr lang="en-GB" sz="1700">
                <a:solidFill>
                  <a:srgbClr val="000000"/>
                </a:solidFill>
                <a:latin typeface="Calibri"/>
                <a:cs typeface="Calibri"/>
              </a:rPr>
              <a:t> lifetime (how long they stay in the atmosphere before decaying).   </a:t>
            </a:r>
            <a:endParaRPr lang="en-GB">
              <a:cs typeface="Calibri" panose="020F0502020204030204"/>
            </a:endParaRPr>
          </a:p>
          <a:p>
            <a:pPr algn="l" rtl="0" fontAlgn="base"/>
            <a:endParaRPr lang="en-GB" sz="1900">
              <a:solidFill>
                <a:srgbClr val="000000"/>
              </a:solidFill>
              <a:latin typeface="Segoe UI" panose="020B0502040204020203" pitchFamily="34" charset="0"/>
            </a:endParaRPr>
          </a:p>
          <a:p>
            <a:pPr fontAlgn="base"/>
            <a:r>
              <a:rPr lang="en-GB" sz="1700">
                <a:solidFill>
                  <a:srgbClr val="000000"/>
                </a:solidFill>
                <a:latin typeface="Calibri"/>
                <a:cs typeface="Calibri"/>
              </a:rPr>
              <a:t>From this slide, you may be surprised to see that carbon dioxide has the lowest global warming potential. So why is this the gas that is of most concern to scientists and policy makers? It is because of the considerable increase in the amount of carbon dioxide that humans have added to the atmosphere from the industrial revolution onwards and the length of time it can stay in the atmosphere. </a:t>
            </a:r>
            <a:r>
              <a:rPr lang="en-GB"/>
              <a:t>The lifetime of CO2 in the air, is the most difficult to determine of all GHGs, because there are several processes that remove carbon dioxide from the atmosphere. Between 65 and 80% of CO2 released into the air dissolves into the ocean over a period of 20–200 years. The rest is removed by slower processes that take up to several hundreds of thousands of years, including chemical weathering and rock formation. This means that once in the atmosphere, carbon dioxide can continue to affect climate for thousands of years.</a:t>
            </a:r>
            <a:r>
              <a:rPr lang="en-GB" sz="1700">
                <a:solidFill>
                  <a:srgbClr val="000000"/>
                </a:solidFill>
                <a:latin typeface="Calibri"/>
                <a:cs typeface="Calibri"/>
              </a:rPr>
              <a:t>  </a:t>
            </a:r>
          </a:p>
          <a:p>
            <a:pPr algn="l" rtl="0" fontAlgn="base"/>
            <a:endParaRPr lang="en-GB" sz="1900">
              <a:solidFill>
                <a:srgbClr val="000000"/>
              </a:solidFill>
              <a:latin typeface="Segoe UI" panose="020B0502040204020203" pitchFamily="34" charset="0"/>
            </a:endParaRPr>
          </a:p>
          <a:p>
            <a:pPr fontAlgn="base"/>
            <a:r>
              <a:rPr lang="en-GB" sz="1700">
                <a:solidFill>
                  <a:srgbClr val="000000"/>
                </a:solidFill>
                <a:latin typeface="Calibri"/>
                <a:cs typeface="Calibri"/>
              </a:rPr>
              <a:t>The volume of methane has also increased in recent years, as highlighted above methane is 28 times more potent than carbon dioxide, so a cause of increasing concern but it has a much shorter lifetime in the atmosphere of around 12 years. </a:t>
            </a:r>
            <a:r>
              <a:rPr lang="en-GB"/>
              <a:t>Thus although methane is a potent greenhouse gas, its effect is relatively short-lived.</a:t>
            </a:r>
            <a:endParaRPr lang="en-GB" sz="1900">
              <a:solidFill>
                <a:srgbClr val="000000"/>
              </a:solidFill>
              <a:latin typeface="Segoe UI" panose="020B0502040204020203" pitchFamily="34" charset="0"/>
              <a:cs typeface="Segoe UI" panose="020B0502040204020203" pitchFamily="34" charset="0"/>
            </a:endParaRPr>
          </a:p>
          <a:p>
            <a:endParaRPr lang="en-GB">
              <a:solidFill>
                <a:srgbClr val="000000"/>
              </a:solidFill>
              <a:latin typeface="Calibri"/>
              <a:cs typeface="Calibri"/>
            </a:endParaRPr>
          </a:p>
          <a:p>
            <a:r>
              <a:rPr lang="en-GB"/>
              <a:t>As we already discussed, there is less Nitrous Oxide in the atmosphere than methane, however its global warming potential is significantly greater at 273 times that of Carbon Dioxide and it is destroyed in the stratosphere and removed from the atmosphere more slowly than methane, persisting for around 114 years.</a:t>
            </a:r>
            <a:endParaRPr lang="en-GB">
              <a:cs typeface="Calibri"/>
            </a:endParaRPr>
          </a:p>
          <a:p>
            <a:endParaRPr lang="en-GB" sz="1700">
              <a:solidFill>
                <a:srgbClr val="000000"/>
              </a:solidFill>
              <a:latin typeface="Calibri"/>
              <a:cs typeface="Calibri"/>
            </a:endParaRPr>
          </a:p>
          <a:p>
            <a:r>
              <a:rPr lang="en-GB"/>
              <a:t>The global warming potentials of the F-gases range from 10s to 10s of thousands of times more potent than carbon dioxide. F gases can last in the atmosphere for a specific length of time – from less than a year to many thousands of years. </a:t>
            </a:r>
            <a:endParaRPr lang="en-GB">
              <a:cs typeface="Calibri"/>
            </a:endParaRPr>
          </a:p>
          <a:p>
            <a:endParaRPr lang="en-GB" sz="1700">
              <a:solidFill>
                <a:srgbClr val="000000"/>
              </a:solidFill>
              <a:latin typeface="Calibri"/>
              <a:cs typeface="Calibri"/>
            </a:endParaRPr>
          </a:p>
          <a:p>
            <a:r>
              <a:rPr lang="en-GB"/>
              <a:t>For</a:t>
            </a:r>
            <a:r>
              <a:rPr lang="en-GB" sz="1200" kern="1200">
                <a:solidFill>
                  <a:schemeClr val="tx1"/>
                </a:solidFill>
                <a:effectLst/>
                <a:latin typeface="+mn-lt"/>
                <a:ea typeface="+mn-ea"/>
                <a:cs typeface="+mn-cs"/>
              </a:rPr>
              <a:t> emissions of any greenhouse gas, we take the mass emitted, we multiply it by the appropriate global warming potential, and that gives us our emissions in the common currency of carbon dioxide equivalents – which is then what allows us to compare the relative size of emissions of different gases from different sources – like for example when we calculate our carbon footprint</a:t>
            </a:r>
            <a:r>
              <a:rPr lang="en-GB"/>
              <a:t>.</a:t>
            </a:r>
            <a:endParaRPr lang="en-GB" sz="1200" kern="1200">
              <a:solidFill>
                <a:schemeClr val="tx1"/>
              </a:solidFill>
              <a:effectLst/>
              <a:latin typeface="+mn-lt"/>
              <a:cs typeface="Calibri"/>
            </a:endParaRPr>
          </a:p>
          <a:p>
            <a:endParaRPr lang="en-GB">
              <a:cs typeface="Calibri"/>
            </a:endParaRPr>
          </a:p>
          <a:p>
            <a:r>
              <a:rPr lang="en-GB">
                <a:cs typeface="Calibri"/>
              </a:rPr>
              <a:t>Sources:</a:t>
            </a:r>
            <a:endParaRPr lang="en-GB" sz="1200" kern="1200">
              <a:solidFill>
                <a:schemeClr val="tx1"/>
              </a:solidFill>
              <a:effectLst/>
              <a:latin typeface="+mn-lt"/>
              <a:cs typeface="Calibri"/>
            </a:endParaRPr>
          </a:p>
          <a:p>
            <a:r>
              <a:rPr lang="en-GB"/>
              <a:t>https://www.epa.gov/ghgemissions/understanding-global-warming-potentials</a:t>
            </a:r>
            <a:endParaRPr lang="en-GB">
              <a:cs typeface="Calibri" panose="020F0502020204030204"/>
            </a:endParaRPr>
          </a:p>
          <a:p>
            <a:r>
              <a:rPr lang="en-GB"/>
              <a:t>https://www.theguardian.com/environment/2012/jan/16/greenhouse-gases-remain-air</a:t>
            </a:r>
            <a:endParaRPr lang="en-GB">
              <a:cs typeface="Calibri" panose="020F0502020204030204"/>
            </a:endParaRPr>
          </a:p>
          <a:p>
            <a:pPr marL="165905">
              <a:buSzPts val="1100"/>
            </a:pPr>
            <a:endParaRPr lang="en-GB"/>
          </a:p>
        </p:txBody>
      </p:sp>
      <p:sp>
        <p:nvSpPr>
          <p:cNvPr id="4" name="Slide Number Placeholder 3"/>
          <p:cNvSpPr>
            <a:spLocks noGrp="1"/>
          </p:cNvSpPr>
          <p:nvPr>
            <p:ph type="sldNum" sz="quarter" idx="5"/>
          </p:nvPr>
        </p:nvSpPr>
        <p:spPr/>
        <p:txBody>
          <a:bodyPr/>
          <a:lstStyle/>
          <a:p>
            <a:fld id="{45BC57C9-2A54-E14A-98CC-64BE0B9F57B0}" type="slidenum">
              <a:rPr lang="en-US" smtClean="0"/>
              <a:t>19</a:t>
            </a:fld>
            <a:endParaRPr lang="en-US"/>
          </a:p>
        </p:txBody>
      </p:sp>
    </p:spTree>
    <p:extLst>
      <p:ext uri="{BB962C8B-B14F-4D97-AF65-F5344CB8AC3E}">
        <p14:creationId xmlns:p14="http://schemas.microsoft.com/office/powerpoint/2010/main" val="3499453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 </a:t>
            </a:r>
          </a:p>
          <a:p>
            <a:endParaRPr lang="en-GB"/>
          </a:p>
          <a:p>
            <a:r>
              <a:rPr lang="en-GB" sz="1700">
                <a:solidFill>
                  <a:srgbClr val="000000"/>
                </a:solidFill>
                <a:latin typeface="Calibri" panose="020F0502020204030204" pitchFamily="34" charset="0"/>
              </a:rPr>
              <a:t>So, what exactly is Carbon Literacy? Read the slide. </a:t>
            </a:r>
          </a:p>
          <a:p>
            <a:endParaRPr lang="en-GB" sz="1700">
              <a:solidFill>
                <a:srgbClr val="000000"/>
              </a:solidFill>
              <a:latin typeface="Calibri" panose="020F0502020204030204" pitchFamily="34" charset="0"/>
            </a:endParaRPr>
          </a:p>
          <a:p>
            <a:r>
              <a:rPr lang="en-GB" sz="1700">
                <a:solidFill>
                  <a:srgbClr val="000000"/>
                </a:solidFill>
                <a:latin typeface="Calibri" panose="020F0502020204030204" pitchFamily="34" charset="0"/>
              </a:rPr>
              <a:t>The focus of this course is </a:t>
            </a:r>
            <a:r>
              <a:rPr lang="en-GB" sz="1700" b="1">
                <a:solidFill>
                  <a:srgbClr val="000000"/>
                </a:solidFill>
                <a:latin typeface="Calibri" panose="020F0502020204030204" pitchFamily="34" charset="0"/>
              </a:rPr>
              <a:t>to empower you </a:t>
            </a:r>
            <a:r>
              <a:rPr lang="en-GB" sz="1700">
                <a:solidFill>
                  <a:srgbClr val="000000"/>
                </a:solidFill>
                <a:latin typeface="Calibri" panose="020F0502020204030204" pitchFamily="34" charset="0"/>
              </a:rPr>
              <a:t>to choose your own climate solutions. To be awarded a certificate you must complete </a:t>
            </a:r>
            <a:r>
              <a:rPr lang="en-GB" sz="1700" b="1">
                <a:solidFill>
                  <a:srgbClr val="000000"/>
                </a:solidFill>
                <a:latin typeface="Calibri" panose="020F0502020204030204" pitchFamily="34" charset="0"/>
              </a:rPr>
              <a:t>EIGHT HOURS </a:t>
            </a:r>
            <a:r>
              <a:rPr lang="en-GB" sz="1700">
                <a:solidFill>
                  <a:srgbClr val="000000"/>
                </a:solidFill>
                <a:latin typeface="Calibri" panose="020F0502020204030204" pitchFamily="34" charset="0"/>
              </a:rPr>
              <a:t>of training and pass an assessment to the required standard. Please be assured that you will be given full instructions and guidance with this during the four sessions. </a:t>
            </a:r>
          </a:p>
          <a:p>
            <a:endParaRPr lang="en-GB" sz="1700">
              <a:solidFill>
                <a:srgbClr val="000000"/>
              </a:solidFill>
              <a:latin typeface="Calibri" panose="020F0502020204030204" pitchFamily="34" charset="0"/>
            </a:endParaRPr>
          </a:p>
          <a:p>
            <a:r>
              <a:rPr lang="en-GB" sz="1700">
                <a:solidFill>
                  <a:srgbClr val="000000"/>
                </a:solidFill>
                <a:latin typeface="Calibri" panose="020F0502020204030204" pitchFamily="34" charset="0"/>
              </a:rPr>
              <a:t>TIMECHECK: 10 MINS</a:t>
            </a:r>
            <a:endParaRPr lang="en-GB"/>
          </a:p>
        </p:txBody>
      </p:sp>
      <p:sp>
        <p:nvSpPr>
          <p:cNvPr id="4" name="Slide Number Placeholder 3"/>
          <p:cNvSpPr>
            <a:spLocks noGrp="1"/>
          </p:cNvSpPr>
          <p:nvPr>
            <p:ph type="sldNum" sz="quarter" idx="5"/>
          </p:nvPr>
        </p:nvSpPr>
        <p:spPr/>
        <p:txBody>
          <a:bodyPr/>
          <a:lstStyle/>
          <a:p>
            <a:fld id="{45BC57C9-2A54-E14A-98CC-64BE0B9F57B0}" type="slidenum">
              <a:rPr lang="en-US" smtClean="0"/>
              <a:t>2</a:t>
            </a:fld>
            <a:endParaRPr lang="en-US"/>
          </a:p>
        </p:txBody>
      </p:sp>
    </p:spTree>
    <p:extLst>
      <p:ext uri="{BB962C8B-B14F-4D97-AF65-F5344CB8AC3E}">
        <p14:creationId xmlns:p14="http://schemas.microsoft.com/office/powerpoint/2010/main" val="38330342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SE</a:t>
            </a:r>
          </a:p>
          <a:p>
            <a:r>
              <a:rPr lang="en-GB"/>
              <a:t>So now we’ve reviewed the different gases and their sources, let’s have a look at our overall emissions.</a:t>
            </a:r>
            <a:endParaRPr lang="en-US"/>
          </a:p>
          <a:p>
            <a:endParaRPr lang="en-GB"/>
          </a:p>
          <a:p>
            <a:r>
              <a:rPr lang="en-GB"/>
              <a:t>This pie chart shows a breakdown of global emissions by sector – it includes all the greenhouse gases with emissions expressed in Mega tonnes (that’s millions of tonnes) of carbon dioxide equivalents per year.  </a:t>
            </a:r>
            <a:endParaRPr lang="en-US"/>
          </a:p>
          <a:p>
            <a:endParaRPr lang="en-GB"/>
          </a:p>
          <a:p>
            <a:r>
              <a:rPr lang="en-GB"/>
              <a:t>All the “hot” colours (yellow-red) represent energy related emissions – so we can see our use of energy accounts for nearly three-quarters of global GHG emissions. </a:t>
            </a:r>
            <a:endParaRPr lang="en-US"/>
          </a:p>
          <a:p>
            <a:endParaRPr lang="en-GB"/>
          </a:p>
          <a:p>
            <a:r>
              <a:rPr lang="en-GB" b="1"/>
              <a:t>Data Source: </a:t>
            </a:r>
            <a:r>
              <a:rPr lang="en-GB"/>
              <a:t>The data presented here is the 2016 Global (World) emissions (including Land Use Change and excluding Bunker Fuels) from the World Resources Institute CAIT Climate Data Explorer – Historical Emissions – Country GHG Emissions dataset: </a:t>
            </a:r>
            <a:endParaRPr lang="en-US"/>
          </a:p>
          <a:p>
            <a:r>
              <a:rPr lang="en-GB" u="sng">
                <a:hlinkClick r:id="rId3"/>
              </a:rPr>
              <a:t>http://cait.wri.org/historic</a:t>
            </a:r>
            <a:r>
              <a:rPr lang="en-GB"/>
              <a:t>  </a:t>
            </a:r>
            <a:endParaRPr lang="en-US"/>
          </a:p>
          <a:p>
            <a:endParaRPr lang="en-GB"/>
          </a:p>
          <a:p>
            <a:r>
              <a:rPr lang="en-GB"/>
              <a:t>Credit MMU</a:t>
            </a:r>
          </a:p>
          <a:p>
            <a:pPr algn="l" rtl="0"/>
            <a:endParaRPr lang="en-GB">
              <a:cs typeface="Calibri"/>
            </a:endParaRPr>
          </a:p>
          <a:p>
            <a:endParaRPr lang="en-GB"/>
          </a:p>
        </p:txBody>
      </p:sp>
      <p:sp>
        <p:nvSpPr>
          <p:cNvPr id="4" name="Slide Number Placeholder 3"/>
          <p:cNvSpPr>
            <a:spLocks noGrp="1"/>
          </p:cNvSpPr>
          <p:nvPr>
            <p:ph type="sldNum" sz="quarter" idx="5"/>
          </p:nvPr>
        </p:nvSpPr>
        <p:spPr/>
        <p:txBody>
          <a:bodyPr/>
          <a:lstStyle/>
          <a:p>
            <a:fld id="{45BC57C9-2A54-E14A-98CC-64BE0B9F57B0}" type="slidenum">
              <a:rPr lang="en-US" smtClean="0"/>
              <a:t>20</a:t>
            </a:fld>
            <a:endParaRPr lang="en-US"/>
          </a:p>
        </p:txBody>
      </p:sp>
    </p:spTree>
    <p:extLst>
      <p:ext uri="{BB962C8B-B14F-4D97-AF65-F5344CB8AC3E}">
        <p14:creationId xmlns:p14="http://schemas.microsoft.com/office/powerpoint/2010/main" val="486475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SE</a:t>
            </a:r>
          </a:p>
          <a:p>
            <a:endParaRPr lang="en-GB"/>
          </a:p>
          <a:p>
            <a:pPr defTabSz="882213">
              <a:defRPr/>
            </a:pPr>
            <a:r>
              <a:rPr lang="en-GB"/>
              <a:t>To summarise all of this information, this slides provides a breakdown by both sector and gas where the area of each pie-chart is scaled to reflect the total emissions from the different sectors.  So we can see that “Energy” and “Land Use Change and Forestry” are dominated by carbon dioxide, with smaller amounts of methane and nitrous oxide.  “Industry” is dominated by carbon dioxide, with significant emissions of F- gases and nitrous oxide, while  “Agriculture” and “waste” (which includes both solid waste and wastewater management) are dominated by methane and nitrous oxide.</a:t>
            </a:r>
            <a:endParaRPr lang="en-US"/>
          </a:p>
          <a:p>
            <a:pPr defTabSz="882213">
              <a:defRPr/>
            </a:pPr>
            <a:endParaRPr lang="en-GB"/>
          </a:p>
          <a:p>
            <a:pPr defTabSz="882213">
              <a:defRPr/>
            </a:pPr>
            <a:r>
              <a:rPr lang="en-GB" b="1"/>
              <a:t>Data Source: </a:t>
            </a:r>
            <a:r>
              <a:rPr lang="en-GB"/>
              <a:t>The data presented here is the 2016 Global (World) emissions (including Land Use Change and excluding Bunker Fuels) from the World Resources Institute CAIT Climate Data Explorer – Historical Emissions – Country GHG Emissions dataset: </a:t>
            </a:r>
            <a:endParaRPr lang="en-US"/>
          </a:p>
          <a:p>
            <a:pPr defTabSz="882213">
              <a:defRPr/>
            </a:pPr>
            <a:r>
              <a:rPr lang="en-GB" u="sng">
                <a:hlinkClick r:id="rId3"/>
              </a:rPr>
              <a:t>http://cait.wri.org/historic</a:t>
            </a:r>
            <a:r>
              <a:rPr lang="en-GB"/>
              <a:t>  </a:t>
            </a:r>
          </a:p>
          <a:p>
            <a:pPr defTabSz="882213">
              <a:defRPr/>
            </a:pPr>
            <a:endParaRPr lang="en-GB">
              <a:cs typeface="Calibri"/>
            </a:endParaRPr>
          </a:p>
          <a:p>
            <a:pPr defTabSz="882213">
              <a:defRPr/>
            </a:pPr>
            <a:r>
              <a:rPr lang="en-GB">
                <a:cs typeface="Calibri"/>
              </a:rPr>
              <a:t>Credit MMU</a:t>
            </a:r>
          </a:p>
        </p:txBody>
      </p:sp>
      <p:sp>
        <p:nvSpPr>
          <p:cNvPr id="4" name="Slide Number Placeholder 3"/>
          <p:cNvSpPr>
            <a:spLocks noGrp="1"/>
          </p:cNvSpPr>
          <p:nvPr>
            <p:ph type="sldNum" sz="quarter" idx="5"/>
          </p:nvPr>
        </p:nvSpPr>
        <p:spPr/>
        <p:txBody>
          <a:bodyPr/>
          <a:lstStyle/>
          <a:p>
            <a:fld id="{45BC57C9-2A54-E14A-98CC-64BE0B9F57B0}" type="slidenum">
              <a:rPr lang="en-US" smtClean="0"/>
              <a:t>21</a:t>
            </a:fld>
            <a:endParaRPr lang="en-US"/>
          </a:p>
        </p:txBody>
      </p:sp>
    </p:spTree>
    <p:extLst>
      <p:ext uri="{BB962C8B-B14F-4D97-AF65-F5344CB8AC3E}">
        <p14:creationId xmlns:p14="http://schemas.microsoft.com/office/powerpoint/2010/main" val="1608959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866815260b_0_69:notes"/>
          <p:cNvSpPr>
            <a:spLocks noGrp="1" noRot="1" noChangeAspect="1"/>
          </p:cNvSpPr>
          <p:nvPr>
            <p:ph type="sldImg" idx="2"/>
          </p:nvPr>
        </p:nvSpPr>
        <p:spPr>
          <a:xfrm>
            <a:off x="-300038" y="361950"/>
            <a:ext cx="4391026" cy="2470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g866815260b_0_69:notes"/>
          <p:cNvSpPr txBox="1">
            <a:spLocks noGrp="1"/>
          </p:cNvSpPr>
          <p:nvPr>
            <p:ph type="body" idx="1"/>
          </p:nvPr>
        </p:nvSpPr>
        <p:spPr>
          <a:xfrm>
            <a:off x="391811" y="3096905"/>
            <a:ext cx="6067653" cy="4466987"/>
          </a:xfrm>
          <a:prstGeom prst="rect">
            <a:avLst/>
          </a:prstGeom>
          <a:noFill/>
          <a:ln>
            <a:noFill/>
          </a:ln>
        </p:spPr>
        <p:txBody>
          <a:bodyPr spcFirstLastPara="1" wrap="square" lIns="95546" tIns="95546" rIns="95546" bIns="95546" anchor="t" anchorCtr="0">
            <a:noAutofit/>
          </a:bodyPr>
          <a:lstStyle/>
          <a:p>
            <a:pPr>
              <a:buSzPts val="1100"/>
            </a:pPr>
            <a:r>
              <a:rPr lang="en" sz="1300"/>
              <a:t>Delivery: SE</a:t>
            </a:r>
          </a:p>
          <a:p>
            <a:pPr>
              <a:buSzPts val="1100"/>
            </a:pPr>
            <a:endParaRPr lang="en" sz="1300" b="1"/>
          </a:p>
          <a:p>
            <a:pPr>
              <a:buSzPts val="1100"/>
            </a:pPr>
            <a:r>
              <a:rPr lang="en" sz="1300" b="1"/>
              <a:t>Go through each GHG individually starting with Carbon Dioxide</a:t>
            </a:r>
            <a:endParaRPr sz="1300" b="1"/>
          </a:p>
          <a:p>
            <a:r>
              <a:rPr lang="en" sz="1300"/>
              <a:t>(Let learners know that these are only the main GHGs that each source produces.  </a:t>
            </a:r>
          </a:p>
          <a:p>
            <a:r>
              <a:rPr lang="en" sz="1300"/>
              <a:t>Each source may also produce other GHGs but in smaller quantities)</a:t>
            </a:r>
            <a:endParaRPr lang="en"/>
          </a:p>
          <a:p>
            <a:endParaRPr lang="en" sz="1300" b="1"/>
          </a:p>
          <a:p>
            <a:pPr indent="-318537">
              <a:buSzPts val="1200"/>
            </a:pPr>
            <a:r>
              <a:rPr lang="en" sz="1300"/>
              <a:t>Ask learners to write into the chat box which </a:t>
            </a:r>
            <a:r>
              <a:rPr lang="en" sz="1300" b="1"/>
              <a:t>sources</a:t>
            </a:r>
            <a:r>
              <a:rPr lang="en" sz="1300"/>
              <a:t> </a:t>
            </a:r>
            <a:r>
              <a:rPr lang="en" sz="1300" b="1"/>
              <a:t>produce Carbon Dioxide </a:t>
            </a:r>
          </a:p>
          <a:p>
            <a:pPr marL="477807" indent="-318537">
              <a:buSzPts val="1200"/>
              <a:buChar char="●"/>
            </a:pPr>
            <a:r>
              <a:rPr lang="en" sz="1300" b="1"/>
              <a:t>Click</a:t>
            </a:r>
            <a:r>
              <a:rPr lang="en" sz="1300"/>
              <a:t> to reveal the sources</a:t>
            </a:r>
            <a:endParaRPr lang="en-GB" sz="1300">
              <a:solidFill>
                <a:schemeClr val="dk1"/>
              </a:solidFill>
            </a:endParaRPr>
          </a:p>
          <a:p>
            <a:pPr marL="477807" indent="-318537">
              <a:buClr>
                <a:schemeClr val="dk1"/>
              </a:buClr>
              <a:buSzPts val="1200"/>
              <a:buChar char="●"/>
            </a:pPr>
            <a:r>
              <a:rPr lang="en" sz="1300">
                <a:solidFill>
                  <a:schemeClr val="dk1"/>
                </a:solidFill>
              </a:rPr>
              <a:t>Carbon Dioxide (CO</a:t>
            </a:r>
            <a:r>
              <a:rPr lang="en" sz="1300" baseline="-25000">
                <a:solidFill>
                  <a:schemeClr val="dk1"/>
                </a:solidFill>
              </a:rPr>
              <a:t>2</a:t>
            </a:r>
            <a:r>
              <a:rPr lang="en" sz="1300">
                <a:solidFill>
                  <a:schemeClr val="dk1"/>
                </a:solidFill>
              </a:rPr>
              <a:t>)</a:t>
            </a:r>
            <a:endParaRPr lang="en-GB" sz="1300">
              <a:solidFill>
                <a:schemeClr val="dk1"/>
              </a:solidFill>
            </a:endParaRPr>
          </a:p>
          <a:p>
            <a:pPr marL="955613" indent="-311902">
              <a:buClr>
                <a:schemeClr val="dk1"/>
              </a:buClr>
              <a:buSzPts val="1100"/>
              <a:buChar char="●"/>
            </a:pPr>
            <a:r>
              <a:rPr lang="en" sz="1300">
                <a:solidFill>
                  <a:schemeClr val="dk1"/>
                </a:solidFill>
              </a:rPr>
              <a:t>Oil, coal and gas (fossil fuels).</a:t>
            </a:r>
            <a:endParaRPr lang="en-GB">
              <a:solidFill>
                <a:schemeClr val="dk1"/>
              </a:solidFill>
            </a:endParaRPr>
          </a:p>
          <a:p>
            <a:pPr marL="955613" indent="-311902">
              <a:buClr>
                <a:schemeClr val="dk1"/>
              </a:buClr>
              <a:buSzPts val="1100"/>
              <a:buChar char="●"/>
            </a:pPr>
            <a:r>
              <a:rPr lang="en" sz="1300">
                <a:solidFill>
                  <a:schemeClr val="dk1"/>
                </a:solidFill>
              </a:rPr>
              <a:t>Manufacture of cement</a:t>
            </a:r>
            <a:endParaRPr lang="en-GB">
              <a:solidFill>
                <a:schemeClr val="dk1"/>
              </a:solidFill>
            </a:endParaRPr>
          </a:p>
          <a:p>
            <a:pPr marL="955613" indent="-311902">
              <a:buClr>
                <a:schemeClr val="dk1"/>
              </a:buClr>
              <a:buSzPts val="1100"/>
              <a:buChar char="●"/>
            </a:pPr>
            <a:r>
              <a:rPr lang="en" sz="1300">
                <a:solidFill>
                  <a:schemeClr val="dk1"/>
                </a:solidFill>
              </a:rPr>
              <a:t>Deforestation</a:t>
            </a:r>
            <a:endParaRPr lang="en-GB" sz="1300">
              <a:solidFill>
                <a:schemeClr val="dk1"/>
              </a:solidFill>
            </a:endParaRPr>
          </a:p>
          <a:p>
            <a:pPr marL="165905">
              <a:buSzPts val="1100"/>
            </a:pPr>
            <a:endParaRPr lang="en-GB"/>
          </a:p>
          <a:p>
            <a:pPr>
              <a:buClr>
                <a:schemeClr val="dk1"/>
              </a:buClr>
            </a:pPr>
            <a:r>
              <a:rPr lang="en" sz="1300">
                <a:solidFill>
                  <a:schemeClr val="dk1"/>
                </a:solidFill>
              </a:rPr>
              <a:t>Ask learners to write into the chat box which </a:t>
            </a:r>
            <a:r>
              <a:rPr lang="en" sz="1300" b="1">
                <a:solidFill>
                  <a:schemeClr val="dk1"/>
                </a:solidFill>
              </a:rPr>
              <a:t>sources produce Methane </a:t>
            </a:r>
            <a:endParaRPr sz="1300" b="1">
              <a:solidFill>
                <a:schemeClr val="dk1"/>
              </a:solidFill>
            </a:endParaRPr>
          </a:p>
          <a:p>
            <a:pPr marL="477807" indent="-318537">
              <a:buSzPts val="1200"/>
              <a:buChar char="●"/>
            </a:pPr>
            <a:r>
              <a:rPr lang="en" sz="1300" b="1">
                <a:solidFill>
                  <a:schemeClr val="dk1"/>
                </a:solidFill>
              </a:rPr>
              <a:t>Click</a:t>
            </a:r>
            <a:r>
              <a:rPr lang="en" sz="1300">
                <a:solidFill>
                  <a:schemeClr val="dk1"/>
                </a:solidFill>
              </a:rPr>
              <a:t> to reveal the sources</a:t>
            </a:r>
            <a:r>
              <a:rPr lang="en" sz="1300"/>
              <a:t>.</a:t>
            </a:r>
            <a:endParaRPr lang="en-GB" sz="1300"/>
          </a:p>
          <a:p>
            <a:pPr marL="477807" indent="-318537">
              <a:buClr>
                <a:schemeClr val="dk1"/>
              </a:buClr>
              <a:buSzPts val="1200"/>
              <a:buChar char="●"/>
            </a:pPr>
            <a:r>
              <a:rPr lang="en" sz="1300">
                <a:solidFill>
                  <a:schemeClr val="dk1"/>
                </a:solidFill>
              </a:rPr>
              <a:t>Methane (CH</a:t>
            </a:r>
            <a:r>
              <a:rPr lang="en" sz="1300" baseline="-25000">
                <a:solidFill>
                  <a:schemeClr val="dk1"/>
                </a:solidFill>
              </a:rPr>
              <a:t>4</a:t>
            </a:r>
            <a:r>
              <a:rPr lang="en" sz="1300">
                <a:solidFill>
                  <a:schemeClr val="dk1"/>
                </a:solidFill>
              </a:rPr>
              <a:t>)</a:t>
            </a:r>
            <a:endParaRPr lang="en-GB" sz="1300">
              <a:solidFill>
                <a:schemeClr val="dk1"/>
              </a:solidFill>
            </a:endParaRPr>
          </a:p>
          <a:p>
            <a:pPr marL="955613" indent="-311902">
              <a:buClr>
                <a:schemeClr val="dk1"/>
              </a:buClr>
              <a:buSzPts val="1100"/>
              <a:buChar char="●"/>
            </a:pPr>
            <a:r>
              <a:rPr lang="en" sz="1300">
                <a:solidFill>
                  <a:schemeClr val="dk1"/>
                </a:solidFill>
              </a:rPr>
              <a:t>Decay of organic waste in landfills</a:t>
            </a:r>
            <a:endParaRPr lang="en-GB">
              <a:solidFill>
                <a:schemeClr val="dk1"/>
              </a:solidFill>
            </a:endParaRPr>
          </a:p>
          <a:p>
            <a:pPr marL="955613">
              <a:buClr>
                <a:schemeClr val="dk1"/>
              </a:buClr>
            </a:pPr>
            <a:r>
              <a:rPr lang="en" sz="1300">
                <a:solidFill>
                  <a:schemeClr val="dk1"/>
                </a:solidFill>
              </a:rPr>
              <a:t>Livestock </a:t>
            </a:r>
            <a:endParaRPr lang="en-GB" sz="1300">
              <a:solidFill>
                <a:schemeClr val="dk1"/>
              </a:solidFill>
            </a:endParaRPr>
          </a:p>
          <a:p>
            <a:pPr>
              <a:buSzPts val="1100"/>
            </a:pPr>
            <a:endParaRPr sz="1300">
              <a:solidFill>
                <a:schemeClr val="dk1"/>
              </a:solidFill>
            </a:endParaRPr>
          </a:p>
          <a:p>
            <a:pPr marL="477807" indent="-311902">
              <a:buClr>
                <a:schemeClr val="dk1"/>
              </a:buClr>
              <a:buSzPts val="1100"/>
              <a:buChar char="●"/>
            </a:pPr>
            <a:r>
              <a:rPr lang="en" sz="1300">
                <a:solidFill>
                  <a:schemeClr val="dk1"/>
                </a:solidFill>
              </a:rPr>
              <a:t>Ask learners to write into the chat box which </a:t>
            </a:r>
            <a:r>
              <a:rPr lang="en" sz="1300" b="1">
                <a:solidFill>
                  <a:schemeClr val="dk1"/>
                </a:solidFill>
              </a:rPr>
              <a:t>sources produce Nitrous Oxide</a:t>
            </a:r>
            <a:endParaRPr lang="en-GB" sz="1300" b="1">
              <a:solidFill>
                <a:schemeClr val="dk1"/>
              </a:solidFill>
            </a:endParaRPr>
          </a:p>
          <a:p>
            <a:pPr marL="477807" indent="-318537">
              <a:buClr>
                <a:schemeClr val="dk1"/>
              </a:buClr>
              <a:buSzPts val="1200"/>
              <a:buChar char="●"/>
            </a:pPr>
            <a:r>
              <a:rPr lang="en" sz="1300" b="1">
                <a:solidFill>
                  <a:schemeClr val="dk1"/>
                </a:solidFill>
              </a:rPr>
              <a:t>Click</a:t>
            </a:r>
            <a:r>
              <a:rPr lang="en" sz="1300">
                <a:solidFill>
                  <a:schemeClr val="dk1"/>
                </a:solidFill>
              </a:rPr>
              <a:t> to reveal the sources.</a:t>
            </a:r>
            <a:endParaRPr lang="en-GB" sz="1300">
              <a:solidFill>
                <a:schemeClr val="dk1"/>
              </a:solidFill>
            </a:endParaRPr>
          </a:p>
          <a:p>
            <a:pPr marL="477807" indent="-318537">
              <a:buClr>
                <a:schemeClr val="dk1"/>
              </a:buClr>
              <a:buSzPts val="1200"/>
              <a:buChar char="●"/>
            </a:pPr>
            <a:r>
              <a:rPr lang="en" sz="1300">
                <a:solidFill>
                  <a:schemeClr val="dk1"/>
                </a:solidFill>
              </a:rPr>
              <a:t>Nitrous oxide (NO</a:t>
            </a:r>
            <a:r>
              <a:rPr lang="en" sz="1300" baseline="-25000">
                <a:solidFill>
                  <a:schemeClr val="dk1"/>
                </a:solidFill>
              </a:rPr>
              <a:t>2</a:t>
            </a:r>
            <a:r>
              <a:rPr lang="en" sz="1300">
                <a:solidFill>
                  <a:schemeClr val="dk1"/>
                </a:solidFill>
              </a:rPr>
              <a:t>)</a:t>
            </a:r>
            <a:endParaRPr lang="en-GB" sz="1300">
              <a:solidFill>
                <a:schemeClr val="dk1"/>
              </a:solidFill>
            </a:endParaRPr>
          </a:p>
          <a:p>
            <a:pPr marL="955613">
              <a:buClr>
                <a:schemeClr val="dk1"/>
              </a:buClr>
            </a:pPr>
            <a:r>
              <a:rPr lang="en" sz="1300">
                <a:solidFill>
                  <a:schemeClr val="dk1"/>
                </a:solidFill>
              </a:rPr>
              <a:t>Synthetic fertilisers </a:t>
            </a:r>
            <a:endParaRPr lang="en-GB" sz="1300">
              <a:solidFill>
                <a:schemeClr val="dk1"/>
              </a:solidFill>
            </a:endParaRPr>
          </a:p>
          <a:p>
            <a:pPr>
              <a:buSzPts val="1100"/>
            </a:pPr>
            <a:endParaRPr sz="1300">
              <a:solidFill>
                <a:schemeClr val="dk1"/>
              </a:solidFill>
            </a:endParaRPr>
          </a:p>
          <a:p>
            <a:pPr marL="477807" indent="-311902">
              <a:buClr>
                <a:schemeClr val="dk1"/>
              </a:buClr>
              <a:buSzPts val="1100"/>
              <a:buChar char="●"/>
            </a:pPr>
            <a:r>
              <a:rPr lang="en" sz="1300">
                <a:solidFill>
                  <a:schemeClr val="dk1"/>
                </a:solidFill>
              </a:rPr>
              <a:t>Ask learners to write into the chat box - </a:t>
            </a:r>
            <a:r>
              <a:rPr lang="en" sz="1400" b="1" u="sng">
                <a:solidFill>
                  <a:schemeClr val="dk1"/>
                </a:solidFill>
              </a:rPr>
              <a:t>Which of the remaining two sources produces the most F Gases</a:t>
            </a:r>
            <a:endParaRPr lang="en-GB" sz="1400" b="1" u="sng">
              <a:solidFill>
                <a:schemeClr val="dk1"/>
              </a:solidFill>
            </a:endParaRPr>
          </a:p>
          <a:p>
            <a:pPr marL="477807" indent="-318537">
              <a:buClr>
                <a:schemeClr val="dk1"/>
              </a:buClr>
              <a:buSzPts val="1200"/>
              <a:buChar char="●"/>
            </a:pPr>
            <a:r>
              <a:rPr lang="en" sz="1300" b="1">
                <a:solidFill>
                  <a:schemeClr val="dk1"/>
                </a:solidFill>
              </a:rPr>
              <a:t>Click</a:t>
            </a:r>
            <a:r>
              <a:rPr lang="en" sz="1300">
                <a:solidFill>
                  <a:schemeClr val="dk1"/>
                </a:solidFill>
              </a:rPr>
              <a:t> to reveal the sources.</a:t>
            </a:r>
            <a:endParaRPr lang="en-GB" sz="1300">
              <a:solidFill>
                <a:schemeClr val="dk1"/>
              </a:solidFill>
            </a:endParaRPr>
          </a:p>
          <a:p>
            <a:pPr marL="477807" indent="-318537">
              <a:buClr>
                <a:schemeClr val="dk1"/>
              </a:buClr>
              <a:buSzPts val="1200"/>
              <a:buChar char="●"/>
            </a:pPr>
            <a:r>
              <a:rPr lang="en" sz="1300">
                <a:solidFill>
                  <a:schemeClr val="dk1"/>
                </a:solidFill>
              </a:rPr>
              <a:t>F-gases (fluorinated gases)</a:t>
            </a:r>
            <a:endParaRPr lang="en-GB" sz="1300">
              <a:solidFill>
                <a:schemeClr val="dk1"/>
              </a:solidFill>
            </a:endParaRPr>
          </a:p>
          <a:p>
            <a:pPr marL="955613" indent="-311902">
              <a:buClr>
                <a:schemeClr val="dk1"/>
              </a:buClr>
              <a:buSzPts val="1100"/>
              <a:buChar char="●"/>
            </a:pPr>
            <a:r>
              <a:rPr lang="en" sz="1300">
                <a:solidFill>
                  <a:schemeClr val="dk1"/>
                </a:solidFill>
              </a:rPr>
              <a:t>Refrigeration - 79% of F Gases</a:t>
            </a:r>
            <a:endParaRPr lang="en-GB">
              <a:solidFill>
                <a:schemeClr val="dk1"/>
              </a:solidFill>
            </a:endParaRPr>
          </a:p>
          <a:p>
            <a:pPr marL="955613" indent="-311902">
              <a:buClr>
                <a:schemeClr val="dk1"/>
              </a:buClr>
              <a:buSzPts val="1100"/>
              <a:buChar char="●"/>
            </a:pPr>
            <a:r>
              <a:rPr lang="en" sz="1300">
                <a:solidFill>
                  <a:schemeClr val="dk1"/>
                </a:solidFill>
              </a:rPr>
              <a:t>Aerosols - 5% of F Gases</a:t>
            </a:r>
          </a:p>
          <a:p>
            <a:pPr marL="955613">
              <a:buSzPts val="1100"/>
            </a:pPr>
            <a:endParaRPr lang="en-GB" sz="1300">
              <a:solidFill>
                <a:schemeClr val="dk1"/>
              </a:solidFill>
            </a:endParaRPr>
          </a:p>
          <a:p>
            <a:pPr>
              <a:lnSpc>
                <a:spcPct val="115000"/>
              </a:lnSpc>
            </a:pPr>
            <a:r>
              <a:rPr lang="en-GB" sz="1300" u="sng">
                <a:solidFill>
                  <a:schemeClr val="dk1"/>
                </a:solidFill>
              </a:rPr>
              <a:t>Images: See copyrighting document for image licenses </a:t>
            </a:r>
          </a:p>
          <a:p>
            <a:pPr>
              <a:lnSpc>
                <a:spcPct val="115000"/>
              </a:lnSpc>
            </a:pPr>
            <a:r>
              <a:rPr lang="en-GB" sz="1300">
                <a:solidFill>
                  <a:schemeClr val="dk1"/>
                </a:solidFill>
              </a:rPr>
              <a:t>Figure 12: Burning of Oil </a:t>
            </a:r>
          </a:p>
          <a:p>
            <a:pPr>
              <a:lnSpc>
                <a:spcPct val="115000"/>
              </a:lnSpc>
            </a:pPr>
            <a:r>
              <a:rPr lang="en-GB" sz="1300">
                <a:solidFill>
                  <a:schemeClr val="dk1"/>
                </a:solidFill>
              </a:rPr>
              <a:t>Figure 13: Cement Production </a:t>
            </a:r>
          </a:p>
          <a:p>
            <a:pPr>
              <a:lnSpc>
                <a:spcPct val="115000"/>
              </a:lnSpc>
            </a:pPr>
            <a:r>
              <a:rPr lang="en-GB" sz="1300">
                <a:solidFill>
                  <a:schemeClr val="dk1"/>
                </a:solidFill>
              </a:rPr>
              <a:t>Figure 14: Livestock </a:t>
            </a:r>
          </a:p>
          <a:p>
            <a:pPr>
              <a:lnSpc>
                <a:spcPct val="115000"/>
              </a:lnSpc>
            </a:pPr>
            <a:r>
              <a:rPr lang="en-GB" sz="1300">
                <a:solidFill>
                  <a:schemeClr val="dk1"/>
                </a:solidFill>
              </a:rPr>
              <a:t>Figure 15: Refrigerator Gas </a:t>
            </a:r>
          </a:p>
          <a:p>
            <a:pPr>
              <a:lnSpc>
                <a:spcPct val="115000"/>
              </a:lnSpc>
            </a:pPr>
            <a:r>
              <a:rPr lang="en-GB" sz="1300">
                <a:solidFill>
                  <a:schemeClr val="dk1"/>
                </a:solidFill>
              </a:rPr>
              <a:t>Figure 16: Burning of Coal </a:t>
            </a:r>
          </a:p>
          <a:p>
            <a:pPr>
              <a:lnSpc>
                <a:spcPct val="115000"/>
              </a:lnSpc>
            </a:pPr>
            <a:r>
              <a:rPr lang="en-GB" sz="1300">
                <a:solidFill>
                  <a:schemeClr val="dk1"/>
                </a:solidFill>
              </a:rPr>
              <a:t>Figure 17: Crop Fertiliser </a:t>
            </a:r>
          </a:p>
          <a:p>
            <a:pPr>
              <a:lnSpc>
                <a:spcPct val="115000"/>
              </a:lnSpc>
            </a:pPr>
            <a:r>
              <a:rPr lang="en-GB" sz="1300">
                <a:solidFill>
                  <a:schemeClr val="dk1"/>
                </a:solidFill>
              </a:rPr>
              <a:t>Figure 18: Deforestation </a:t>
            </a:r>
          </a:p>
          <a:p>
            <a:pPr>
              <a:lnSpc>
                <a:spcPct val="115000"/>
              </a:lnSpc>
            </a:pPr>
            <a:r>
              <a:rPr lang="en-GB" sz="1300">
                <a:solidFill>
                  <a:schemeClr val="dk1"/>
                </a:solidFill>
              </a:rPr>
              <a:t>Figure 19: Aerosols </a:t>
            </a:r>
          </a:p>
          <a:p>
            <a:pPr>
              <a:lnSpc>
                <a:spcPct val="115000"/>
              </a:lnSpc>
            </a:pPr>
            <a:r>
              <a:rPr lang="en-GB" sz="1300">
                <a:solidFill>
                  <a:schemeClr val="dk1"/>
                </a:solidFill>
              </a:rPr>
              <a:t>Figure 20: Decay of organic waste </a:t>
            </a:r>
          </a:p>
          <a:p>
            <a:pPr>
              <a:lnSpc>
                <a:spcPct val="115000"/>
              </a:lnSpc>
              <a:buClr>
                <a:schemeClr val="dk1"/>
              </a:buClr>
              <a:buSzPts val="1100"/>
            </a:pPr>
            <a:r>
              <a:rPr lang="en-GB" sz="1300">
                <a:solidFill>
                  <a:schemeClr val="dk1"/>
                </a:solidFill>
              </a:rPr>
              <a:t>Figure 21: Burning of Gas</a:t>
            </a:r>
          </a:p>
          <a:p>
            <a:pPr>
              <a:lnSpc>
                <a:spcPct val="115000"/>
              </a:lnSpc>
              <a:buSzPts val="1100"/>
            </a:pPr>
            <a:endParaRPr lang="en-GB" sz="13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Delivery: SE</a:t>
            </a:r>
          </a:p>
          <a:p>
            <a:endParaRPr lang="en-GB" dirty="0"/>
          </a:p>
          <a:p>
            <a:r>
              <a:rPr lang="en-GB" dirty="0"/>
              <a:t>Link to video: </a:t>
            </a:r>
            <a:r>
              <a:rPr lang="en-GB" b="1" dirty="0"/>
              <a:t>https://www.youtube.com/watch?v=2h0WxP3jJPU</a:t>
            </a:r>
          </a:p>
          <a:p>
            <a:r>
              <a:rPr lang="en-GB" dirty="0"/>
              <a:t>Duration of video: 2:19</a:t>
            </a:r>
          </a:p>
          <a:p>
            <a:endParaRPr lang="en-GB" dirty="0"/>
          </a:p>
          <a:p>
            <a:r>
              <a:rPr lang="en-GB" dirty="0"/>
              <a:t>We’ve looked at emissions directly associated with different activities, but when we think about greenhouse gas or CO2e emissions, we also need to think about something called ‘embodied carbon’ (read slide). </a:t>
            </a:r>
          </a:p>
          <a:p>
            <a:endParaRPr lang="en-GB" dirty="0"/>
          </a:p>
          <a:p>
            <a:r>
              <a:rPr lang="en-GB" dirty="0"/>
              <a:t>We often think about embodied carbon in terms of buildings, but we  can also think about it for all goods and services e.g., </a:t>
            </a:r>
          </a:p>
          <a:p>
            <a:endParaRPr lang="en-GB" dirty="0"/>
          </a:p>
          <a:p>
            <a:r>
              <a:rPr lang="en-GB" dirty="0"/>
              <a:t>The World Green Building Council has created a video explaining embodied emissions in the construction sector, and why embodied carbon needs just as much attention as operational carbon when it comes to reaching carbon reduction targets. </a:t>
            </a:r>
          </a:p>
          <a:p>
            <a:endParaRPr lang="en-GB" dirty="0"/>
          </a:p>
          <a:p>
            <a:r>
              <a:rPr lang="en-GB" b="1" dirty="0"/>
              <a:t>ACTION: add video link to the chat – learners should watch the video themselves (do not screenshare). </a:t>
            </a:r>
          </a:p>
          <a:p>
            <a:endParaRPr lang="en-GB" b="1" dirty="0"/>
          </a:p>
          <a:p>
            <a:r>
              <a:rPr lang="en-GB" b="1" dirty="0"/>
              <a:t>ACTION: after learners have watched the video, take a moment to check understand and see if anyone has any questions. </a:t>
            </a:r>
          </a:p>
          <a:p>
            <a:endParaRPr lang="en-GB" dirty="0"/>
          </a:p>
        </p:txBody>
      </p:sp>
      <p:sp>
        <p:nvSpPr>
          <p:cNvPr id="4" name="Slide Number Placeholder 3"/>
          <p:cNvSpPr>
            <a:spLocks noGrp="1"/>
          </p:cNvSpPr>
          <p:nvPr>
            <p:ph type="sldNum" sz="quarter" idx="5"/>
          </p:nvPr>
        </p:nvSpPr>
        <p:spPr/>
        <p:txBody>
          <a:bodyPr/>
          <a:lstStyle/>
          <a:p>
            <a:fld id="{45BC57C9-2A54-E14A-98CC-64BE0B9F57B0}" type="slidenum">
              <a:rPr lang="en-US" smtClean="0"/>
              <a:t>23</a:t>
            </a:fld>
            <a:endParaRPr lang="en-US"/>
          </a:p>
        </p:txBody>
      </p:sp>
    </p:spTree>
    <p:extLst>
      <p:ext uri="{BB962C8B-B14F-4D97-AF65-F5344CB8AC3E}">
        <p14:creationId xmlns:p14="http://schemas.microsoft.com/office/powerpoint/2010/main" val="3444544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SE</a:t>
            </a:r>
          </a:p>
          <a:p>
            <a:endParaRPr lang="en-GB"/>
          </a:p>
          <a:p>
            <a:pPr algn="l" rtl="0" fontAlgn="base"/>
            <a:r>
              <a:rPr lang="en-GB" sz="1700">
                <a:solidFill>
                  <a:srgbClr val="000000"/>
                </a:solidFill>
                <a:latin typeface="Calibri" panose="020F0502020204030204" pitchFamily="34" charset="0"/>
              </a:rPr>
              <a:t>Read the slide out.</a:t>
            </a:r>
            <a:endParaRPr lang="en-GB" b="0" i="0">
              <a:solidFill>
                <a:srgbClr val="000000"/>
              </a:solidFill>
              <a:effectLst/>
              <a:latin typeface="Segoe UI" panose="020B0502040204020203" pitchFamily="34" charset="0"/>
            </a:endParaRPr>
          </a:p>
          <a:p>
            <a:pPr algn="l" rtl="0" fontAlgn="base"/>
            <a:r>
              <a:rPr lang="en-GB" sz="1700">
                <a:solidFill>
                  <a:srgbClr val="000000"/>
                </a:solidFill>
                <a:latin typeface="Calibri" panose="020F0502020204030204" pitchFamily="34" charset="0"/>
              </a:rPr>
              <a:t>  </a:t>
            </a:r>
            <a:endParaRPr lang="en-GB" b="0" i="0">
              <a:solidFill>
                <a:srgbClr val="000000"/>
              </a:solidFill>
              <a:effectLst/>
              <a:latin typeface="Segoe UI" panose="020B0502040204020203" pitchFamily="34" charset="0"/>
            </a:endParaRPr>
          </a:p>
          <a:p>
            <a:pPr algn="l" rtl="0" fontAlgn="base"/>
            <a:r>
              <a:rPr lang="en-GB" sz="1700">
                <a:solidFill>
                  <a:srgbClr val="000000"/>
                </a:solidFill>
                <a:latin typeface="Calibri" panose="020F0502020204030204" pitchFamily="34" charset="0"/>
              </a:rPr>
              <a:t>The current and projected impacts of our rising global temperature will be explored in our next session. </a:t>
            </a:r>
            <a:endParaRPr lang="en-GB" b="0" i="0">
              <a:solidFill>
                <a:srgbClr val="000000"/>
              </a:solidFill>
              <a:effectLst/>
              <a:latin typeface="Segoe UI" panose="020B0502040204020203" pitchFamily="34" charset="0"/>
            </a:endParaRPr>
          </a:p>
          <a:p>
            <a:pPr algn="l" rtl="0" fontAlgn="base"/>
            <a:r>
              <a:rPr lang="en-GB" sz="1700">
                <a:solidFill>
                  <a:srgbClr val="000000"/>
                </a:solidFill>
                <a:latin typeface="Calibri" panose="020F0502020204030204" pitchFamily="34" charset="0"/>
              </a:rPr>
              <a:t> </a:t>
            </a:r>
            <a:endParaRPr lang="en-GB" b="0" i="0">
              <a:solidFill>
                <a:srgbClr val="000000"/>
              </a:solidFill>
              <a:effectLst/>
              <a:latin typeface="Segoe UI" panose="020B0502040204020203" pitchFamily="34" charset="0"/>
            </a:endParaRPr>
          </a:p>
          <a:p>
            <a:pPr algn="l" rtl="0" fontAlgn="base"/>
            <a:r>
              <a:rPr lang="en-GB" sz="1700">
                <a:solidFill>
                  <a:srgbClr val="000000"/>
                </a:solidFill>
                <a:latin typeface="Calibri" panose="020F0502020204030204" pitchFamily="34" charset="0"/>
              </a:rPr>
              <a:t>Any questions? </a:t>
            </a:r>
          </a:p>
          <a:p>
            <a:pPr algn="l" rtl="0" fontAlgn="base"/>
            <a:endParaRPr lang="en-GB" sz="1700">
              <a:solidFill>
                <a:srgbClr val="000000"/>
              </a:solidFill>
              <a:latin typeface="Calibri" panose="020F0502020204030204" pitchFamily="34" charset="0"/>
            </a:endParaRPr>
          </a:p>
          <a:p>
            <a:pPr algn="l" rtl="0" fontAlgn="base"/>
            <a:r>
              <a:rPr lang="en-GB" sz="1700" b="1">
                <a:solidFill>
                  <a:srgbClr val="000000"/>
                </a:solidFill>
                <a:latin typeface="Calibri" panose="020F0502020204030204" pitchFamily="34" charset="0"/>
              </a:rPr>
              <a:t>TIMECHECK: 1HR 15MINS</a:t>
            </a:r>
            <a:endParaRPr lang="en-GB" b="1" i="0">
              <a:solidFill>
                <a:srgbClr val="000000"/>
              </a:solidFill>
              <a:effectLst/>
              <a:latin typeface="Segoe UI" panose="020B0502040204020203" pitchFamily="34" charset="0"/>
            </a:endParaRPr>
          </a:p>
          <a:p>
            <a:endParaRPr lang="en-GB"/>
          </a:p>
          <a:p>
            <a:r>
              <a:rPr lang="en-GB"/>
              <a:t>Sources</a:t>
            </a:r>
          </a:p>
          <a:p>
            <a:r>
              <a:rPr lang="en-GB" err="1"/>
              <a:t>Bbc</a:t>
            </a:r>
            <a:r>
              <a:rPr lang="en-GB"/>
              <a:t> web site for UK records</a:t>
            </a:r>
          </a:p>
          <a:p>
            <a:endParaRPr lang="en-GB"/>
          </a:p>
          <a:p>
            <a:r>
              <a:rPr lang="en-GB"/>
              <a:t>WMO https://public.wmo.int/en/media/press-release/2020-was-one-of-three-warmest-years-record </a:t>
            </a:r>
          </a:p>
          <a:p>
            <a:r>
              <a:rPr lang="en-GB"/>
              <a:t>Diagram: https://medialibrary.climatecentral.org/resources/2020-in-review-global-temperature-rankings</a:t>
            </a:r>
          </a:p>
        </p:txBody>
      </p:sp>
      <p:sp>
        <p:nvSpPr>
          <p:cNvPr id="4" name="Slide Number Placeholder 3"/>
          <p:cNvSpPr>
            <a:spLocks noGrp="1"/>
          </p:cNvSpPr>
          <p:nvPr>
            <p:ph type="sldNum" sz="quarter" idx="5"/>
          </p:nvPr>
        </p:nvSpPr>
        <p:spPr/>
        <p:txBody>
          <a:bodyPr/>
          <a:lstStyle/>
          <a:p>
            <a:fld id="{45BC57C9-2A54-E14A-98CC-64BE0B9F57B0}" type="slidenum">
              <a:rPr lang="en-US" smtClean="0"/>
              <a:t>24</a:t>
            </a:fld>
            <a:endParaRPr lang="en-US"/>
          </a:p>
        </p:txBody>
      </p:sp>
    </p:spTree>
    <p:extLst>
      <p:ext uri="{BB962C8B-B14F-4D97-AF65-F5344CB8AC3E}">
        <p14:creationId xmlns:p14="http://schemas.microsoft.com/office/powerpoint/2010/main" val="2802681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TIMECHECK:</a:t>
            </a:r>
          </a:p>
        </p:txBody>
      </p:sp>
      <p:sp>
        <p:nvSpPr>
          <p:cNvPr id="4" name="Slide Number Placeholder 3"/>
          <p:cNvSpPr>
            <a:spLocks noGrp="1"/>
          </p:cNvSpPr>
          <p:nvPr>
            <p:ph type="sldNum" sz="quarter" idx="5"/>
          </p:nvPr>
        </p:nvSpPr>
        <p:spPr/>
        <p:txBody>
          <a:bodyPr/>
          <a:lstStyle/>
          <a:p>
            <a:fld id="{45BC57C9-2A54-E14A-98CC-64BE0B9F57B0}" type="slidenum">
              <a:rPr lang="en-US" smtClean="0"/>
              <a:t>25</a:t>
            </a:fld>
            <a:endParaRPr lang="en-US"/>
          </a:p>
        </p:txBody>
      </p:sp>
    </p:spTree>
    <p:extLst>
      <p:ext uri="{BB962C8B-B14F-4D97-AF65-F5344CB8AC3E}">
        <p14:creationId xmlns:p14="http://schemas.microsoft.com/office/powerpoint/2010/main" val="893947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613">
              <a:defRPr/>
            </a:pPr>
            <a:r>
              <a:rPr lang="en-GB"/>
              <a:t>Delivery: GS</a:t>
            </a:r>
          </a:p>
          <a:p>
            <a:pPr defTabSz="955613">
              <a:defRPr/>
            </a:pPr>
            <a:endParaRPr lang="en-GB"/>
          </a:p>
          <a:p>
            <a:pPr defTabSz="955613">
              <a:defRPr/>
            </a:pPr>
            <a:r>
              <a:rPr lang="en-GB"/>
              <a:t>Introduce inaction: we’ve known since the 1970s that climate change is a very real threat both to our natural environment and to human communities. Since then, we’ve seen some incredible actions taken by individuals and groups to raise awareness and provide solutions to climate change, but currently we are still dealing with the problem of mass inaction when it comes to tackling climate change. Remind people about the opening video.</a:t>
            </a:r>
          </a:p>
          <a:p>
            <a:endParaRPr lang="en-US"/>
          </a:p>
        </p:txBody>
      </p:sp>
      <p:sp>
        <p:nvSpPr>
          <p:cNvPr id="4" name="Slide Number Placeholder 3"/>
          <p:cNvSpPr>
            <a:spLocks noGrp="1"/>
          </p:cNvSpPr>
          <p:nvPr>
            <p:ph type="sldNum" sz="quarter" idx="5"/>
          </p:nvPr>
        </p:nvSpPr>
        <p:spPr/>
        <p:txBody>
          <a:bodyPr/>
          <a:lstStyle/>
          <a:p>
            <a:pPr defTabSz="955613">
              <a:defRPr/>
            </a:pPr>
            <a:fld id="{D7F88987-9C11-FC43-B2CE-3A9A6A29209B}" type="slidenum">
              <a:rPr lang="en-US">
                <a:solidFill>
                  <a:prstClr val="black"/>
                </a:solidFill>
                <a:latin typeface="Calibri" panose="020F0502020204030204"/>
              </a:rPr>
              <a:pPr defTabSz="955613">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41738307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213">
              <a:defRPr/>
            </a:pPr>
            <a:r>
              <a:rPr lang="en-GB" dirty="0"/>
              <a:t>Delivery: GS</a:t>
            </a:r>
            <a:endParaRPr lang="en-US" baseline="0" dirty="0"/>
          </a:p>
          <a:p>
            <a:endParaRPr lang="en-US" baseline="0" dirty="0"/>
          </a:p>
          <a:p>
            <a:r>
              <a:rPr lang="en-US" baseline="0" dirty="0"/>
              <a:t>Which do think is the most likely reason people don’t do any thing about carbon?</a:t>
            </a:r>
            <a:endParaRPr lang="en-US" dirty="0"/>
          </a:p>
          <a:p>
            <a:endParaRPr lang="en-US" dirty="0"/>
          </a:p>
          <a:p>
            <a:r>
              <a:rPr lang="en-US" baseline="0" dirty="0"/>
              <a:t>1.) ‘It’s someone else’s job to address climate change’</a:t>
            </a:r>
            <a:endParaRPr lang="en-US" dirty="0"/>
          </a:p>
          <a:p>
            <a:r>
              <a:rPr lang="en-US" baseline="0" dirty="0"/>
              <a:t>2.) ‘I’m just one person, I can’t make a difference’</a:t>
            </a:r>
            <a:endParaRPr lang="en-US" dirty="0"/>
          </a:p>
          <a:p>
            <a:r>
              <a:rPr lang="en-US" baseline="0" dirty="0"/>
              <a:t>3.) ‘I don’t have the time or money to address climate change’</a:t>
            </a:r>
            <a:endParaRPr lang="en-US" dirty="0"/>
          </a:p>
          <a:p>
            <a:r>
              <a:rPr lang="en-US" baseline="0" dirty="0"/>
              <a:t>4.) ‘Information about climate change is confusing’</a:t>
            </a:r>
            <a:endParaRPr lang="en-US" dirty="0"/>
          </a:p>
          <a:p>
            <a:r>
              <a:rPr lang="en-US" baseline="0" dirty="0"/>
              <a:t>5.) ‘It’s too late, so why try?’</a:t>
            </a:r>
            <a:r>
              <a:rPr lang="en-US" dirty="0"/>
              <a:t> </a:t>
            </a:r>
          </a:p>
          <a:p>
            <a:endParaRPr lang="en-GB" dirty="0"/>
          </a:p>
          <a:p>
            <a:r>
              <a:rPr lang="en-GB" b="1" dirty="0"/>
              <a:t>ACTION: invite learners to briefly explain what their answer was</a:t>
            </a:r>
          </a:p>
        </p:txBody>
      </p:sp>
      <p:sp>
        <p:nvSpPr>
          <p:cNvPr id="4" name="Slide Number Placeholder 3"/>
          <p:cNvSpPr>
            <a:spLocks noGrp="1"/>
          </p:cNvSpPr>
          <p:nvPr>
            <p:ph type="sldNum" sz="quarter" idx="5"/>
          </p:nvPr>
        </p:nvSpPr>
        <p:spPr/>
        <p:txBody>
          <a:bodyPr/>
          <a:lstStyle/>
          <a:p>
            <a:fld id="{45BC57C9-2A54-E14A-98CC-64BE0B9F57B0}" type="slidenum">
              <a:rPr lang="en-US" smtClean="0"/>
              <a:t>27</a:t>
            </a:fld>
            <a:endParaRPr lang="en-US"/>
          </a:p>
        </p:txBody>
      </p:sp>
    </p:spTree>
    <p:extLst>
      <p:ext uri="{BB962C8B-B14F-4D97-AF65-F5344CB8AC3E}">
        <p14:creationId xmlns:p14="http://schemas.microsoft.com/office/powerpoint/2010/main" val="3388519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Delivery: GS</a:t>
            </a:r>
          </a:p>
          <a:p>
            <a:endParaRPr lang="en-US" baseline="0"/>
          </a:p>
          <a:p>
            <a:r>
              <a:rPr lang="en-US" baseline="0"/>
              <a:t>Take a look at this image and think about what it is trying to say. </a:t>
            </a:r>
          </a:p>
          <a:p>
            <a:endParaRPr lang="en-US" baseline="0"/>
          </a:p>
          <a:p>
            <a:r>
              <a:rPr lang="en-US" baseline="0"/>
              <a:t>One of the biggest challenges we face around climate change is a feeling that many of us experience: the feeling of being too small to make a difference, and then turning away from the issue because we don’t feel any real sense of agency. </a:t>
            </a:r>
          </a:p>
          <a:p>
            <a:endParaRPr lang="en-US" baseline="0"/>
          </a:p>
          <a:p>
            <a:r>
              <a:rPr lang="en-US" baseline="0"/>
              <a:t>It’s important to remember that together we can have a huge impact… link to examples. </a:t>
            </a:r>
          </a:p>
          <a:p>
            <a:endParaRPr lang="en-US" baseline="0"/>
          </a:p>
          <a:p>
            <a:r>
              <a:rPr lang="en-US" baseline="0"/>
              <a:t>Possible examples to include: </a:t>
            </a:r>
          </a:p>
          <a:p>
            <a:endParaRPr lang="en-US" baseline="0"/>
          </a:p>
          <a:p>
            <a:pPr marL="171450" indent="-171450">
              <a:buFontTx/>
              <a:buChar char="-"/>
            </a:pPr>
            <a:r>
              <a:rPr lang="en-US" baseline="0"/>
              <a:t>High profile example of Greta Thunberg and other climate activists </a:t>
            </a:r>
          </a:p>
          <a:p>
            <a:pPr marL="171450" indent="-171450">
              <a:buFontTx/>
              <a:buChar char="-"/>
            </a:pPr>
            <a:r>
              <a:rPr lang="en-US" baseline="0"/>
              <a:t>Collective impact of eating a more plant-based diet - daily meat consumption has fallen 17% in the past ten years </a:t>
            </a:r>
          </a:p>
          <a:p>
            <a:pPr marL="171450" indent="-171450">
              <a:buFontTx/>
              <a:buChar char="-"/>
            </a:pPr>
            <a:r>
              <a:rPr lang="en-US" baseline="0"/>
              <a:t>Local examples e.g. KB example of student action at the University of Worcester to reduce water consumption </a:t>
            </a:r>
          </a:p>
          <a:p>
            <a:endParaRPr lang="en-US" baseline="0"/>
          </a:p>
          <a:p>
            <a:r>
              <a:rPr lang="en-US" b="1" baseline="0"/>
              <a:t>ACTION: ask </a:t>
            </a:r>
            <a:r>
              <a:rPr lang="en-GB" b="1"/>
              <a:t>learners</a:t>
            </a:r>
            <a:r>
              <a:rPr lang="en-US" b="1" baseline="0"/>
              <a:t> to share examples of actions they are already taking. Here, illustrate the collective impact of actions just from actions taken by the people in this session. </a:t>
            </a:r>
          </a:p>
          <a:p>
            <a:endParaRPr lang="en-US" baseline="0"/>
          </a:p>
        </p:txBody>
      </p:sp>
      <p:sp>
        <p:nvSpPr>
          <p:cNvPr id="4" name="Slide Number Placeholder 3"/>
          <p:cNvSpPr>
            <a:spLocks noGrp="1"/>
          </p:cNvSpPr>
          <p:nvPr>
            <p:ph type="sldNum" sz="quarter" idx="5"/>
          </p:nvPr>
        </p:nvSpPr>
        <p:spPr/>
        <p:txBody>
          <a:bodyPr/>
          <a:lstStyle/>
          <a:p>
            <a:fld id="{45BC57C9-2A54-E14A-98CC-64BE0B9F57B0}" type="slidenum">
              <a:rPr lang="en-US" smtClean="0"/>
              <a:t>28</a:t>
            </a:fld>
            <a:endParaRPr lang="en-US"/>
          </a:p>
        </p:txBody>
      </p:sp>
    </p:spTree>
    <p:extLst>
      <p:ext uri="{BB962C8B-B14F-4D97-AF65-F5344CB8AC3E}">
        <p14:creationId xmlns:p14="http://schemas.microsoft.com/office/powerpoint/2010/main" val="36925410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Delivery: GS</a:t>
            </a:r>
          </a:p>
          <a:p>
            <a:endParaRPr lang="en-GB" dirty="0"/>
          </a:p>
          <a:p>
            <a:pPr defTabSz="882213">
              <a:defRPr/>
            </a:pPr>
            <a:r>
              <a:rPr lang="en-GB" dirty="0"/>
              <a:t>Link to tool: </a:t>
            </a:r>
            <a:r>
              <a:rPr lang="en-GB" u="sng" dirty="0">
                <a:latin typeface="Calibri" panose="020F0502020204030204" pitchFamily="34" charset="0"/>
                <a:ea typeface="Calibri"/>
                <a:cs typeface="Calibri" panose="020F0502020204030204" pitchFamily="34" charset="0"/>
                <a:hlinkClick r:id="rId3">
                  <a:extLst>
                    <a:ext uri="{A12FA001-AC4F-418D-AE19-62706E023703}">
                      <ahyp:hlinkClr xmlns:ahyp="http://schemas.microsoft.com/office/drawing/2018/hyperlinkcolor" val="tx"/>
                    </a:ext>
                  </a:extLst>
                </a:hlinkClick>
              </a:rPr>
              <a:t>https://footprint.wwf.org.uk/</a:t>
            </a:r>
            <a:r>
              <a:rPr lang="en-GB" dirty="0">
                <a:latin typeface="Calibri" panose="020F0502020204030204" pitchFamily="34" charset="0"/>
                <a:ea typeface="Calibri"/>
                <a:cs typeface="Calibri" panose="020F0502020204030204" pitchFamily="34" charset="0"/>
              </a:rPr>
              <a:t> </a:t>
            </a:r>
          </a:p>
          <a:p>
            <a:pPr defTabSz="882213">
              <a:defRPr/>
            </a:pPr>
            <a:endParaRPr lang="en-GB" dirty="0">
              <a:latin typeface="Calibri" panose="020F0502020204030204" pitchFamily="34" charset="0"/>
              <a:ea typeface="Calibri"/>
              <a:cs typeface="Calibri" panose="020F0502020204030204" pitchFamily="34" charset="0"/>
            </a:endParaRPr>
          </a:p>
          <a:p>
            <a:pPr defTabSz="882213">
              <a:defRPr/>
            </a:pPr>
            <a:r>
              <a:rPr lang="en-GB" b="1" dirty="0">
                <a:latin typeface="Calibri" panose="020F0502020204030204" pitchFamily="34" charset="0"/>
                <a:ea typeface="Calibri"/>
                <a:cs typeface="Calibri" panose="020F0502020204030204" pitchFamily="34" charset="0"/>
              </a:rPr>
              <a:t>ACTION: post link to tool in the chat box</a:t>
            </a:r>
          </a:p>
          <a:p>
            <a:pPr defTabSz="882213">
              <a:defRPr/>
            </a:pPr>
            <a:endParaRPr lang="en-GB" b="1" dirty="0">
              <a:latin typeface="Calibri" panose="020F0502020204030204" pitchFamily="34" charset="0"/>
              <a:ea typeface="Calibri"/>
              <a:cs typeface="Calibri" panose="020F0502020204030204" pitchFamily="34" charset="0"/>
            </a:endParaRPr>
          </a:p>
          <a:p>
            <a:pPr>
              <a:lnSpc>
                <a:spcPct val="107000"/>
              </a:lnSpc>
              <a:spcAft>
                <a:spcPts val="772"/>
              </a:spcAft>
            </a:pPr>
            <a:r>
              <a:rPr lang="en-GB" dirty="0">
                <a:latin typeface="Calibri" panose="020F0502020204030204" pitchFamily="34" charset="0"/>
                <a:ea typeface="Calibri"/>
                <a:cs typeface="Calibri" panose="020F0502020204030204" pitchFamily="34" charset="0"/>
              </a:rPr>
              <a:t>Introduce the carbon footprint calculator and explain how it works. </a:t>
            </a:r>
            <a:r>
              <a:rPr lang="en-GB" sz="1700" dirty="0">
                <a:latin typeface="Arial" panose="020B0604020202020204" pitchFamily="34" charset="0"/>
                <a:ea typeface="Calibri"/>
                <a:cs typeface="Times New Roman" panose="02020603050405020304" pitchFamily="18" charset="0"/>
              </a:rPr>
              <a:t>Ask </a:t>
            </a:r>
            <a:r>
              <a:rPr lang="en-GB" sz="1700" dirty="0">
                <a:latin typeface="Arial" panose="020B0604020202020204" pitchFamily="34" charset="0"/>
                <a:ea typeface="Calibri" panose="020F0502020204030204" pitchFamily="34" charset="0"/>
                <a:cs typeface="Times New Roman" panose="02020603050405020304" pitchFamily="18" charset="0"/>
              </a:rPr>
              <a:t>everyone to have a go at calculating their carbon footprint by working through the questions for a year that hasn’t been affected by Covid, so for example 2019 -2020. </a:t>
            </a:r>
            <a:endParaRPr lang="en-GB"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72"/>
              </a:spcAft>
            </a:pPr>
            <a:r>
              <a:rPr lang="en-GB" sz="1700" dirty="0">
                <a:latin typeface="Arial" panose="020B0604020202020204" pitchFamily="34" charset="0"/>
                <a:ea typeface="Calibri" panose="020F0502020204030204" pitchFamily="34" charset="0"/>
                <a:cs typeface="Times New Roman" panose="02020603050405020304" pitchFamily="18" charset="0"/>
              </a:rPr>
              <a:t> </a:t>
            </a:r>
            <a:endParaRPr lang="en-GB" sz="17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72"/>
              </a:spcAft>
            </a:pPr>
            <a:r>
              <a:rPr lang="en-GB" sz="1700" dirty="0">
                <a:latin typeface="Arial" panose="020B0604020202020204" pitchFamily="34" charset="0"/>
                <a:ea typeface="Calibri" panose="020F0502020204030204" pitchFamily="34" charset="0"/>
                <a:cs typeface="Times New Roman" panose="02020603050405020304" pitchFamily="18" charset="0"/>
              </a:rPr>
              <a:t>We’ll give everyone around 10 minutes, but we can extend this if people need longer, and whilst you’re working through, we will be quiet so you can concentrate, so don’t worry if you don’t hear much out of us for the next few minutes. </a:t>
            </a:r>
          </a:p>
          <a:p>
            <a:pPr>
              <a:lnSpc>
                <a:spcPct val="107000"/>
              </a:lnSpc>
              <a:spcAft>
                <a:spcPts val="772"/>
              </a:spcAft>
            </a:pPr>
            <a:endParaRPr lang="en-GB" sz="1700" dirty="0">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772"/>
              </a:spcAft>
            </a:pPr>
            <a:r>
              <a:rPr lang="en-GB" sz="1700" b="1" dirty="0">
                <a:latin typeface="Arial" panose="020B0604020202020204" pitchFamily="34" charset="0"/>
                <a:ea typeface="Calibri" panose="020F0502020204030204" pitchFamily="34" charset="0"/>
                <a:cs typeface="Times New Roman" panose="02020603050405020304" pitchFamily="18" charset="0"/>
              </a:rPr>
              <a:t>ACTION: about 10 minutes in, ask learners to select the ‘view full results’ option when they reach the end of the calculator. </a:t>
            </a:r>
          </a:p>
          <a:p>
            <a:pPr>
              <a:lnSpc>
                <a:spcPct val="107000"/>
              </a:lnSpc>
              <a:spcAft>
                <a:spcPts val="772"/>
              </a:spcAft>
            </a:pPr>
            <a:endParaRPr lang="en-GB" sz="1700" dirty="0">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5BC57C9-2A54-E14A-98CC-64BE0B9F57B0}" type="slidenum">
              <a:rPr lang="en-US" smtClean="0"/>
              <a:t>29</a:t>
            </a:fld>
            <a:endParaRPr lang="en-US"/>
          </a:p>
        </p:txBody>
      </p:sp>
    </p:spTree>
    <p:extLst>
      <p:ext uri="{BB962C8B-B14F-4D97-AF65-F5344CB8AC3E}">
        <p14:creationId xmlns:p14="http://schemas.microsoft.com/office/powerpoint/2010/main" val="1072590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 </a:t>
            </a:r>
          </a:p>
          <a:p>
            <a:endParaRPr lang="en-GB"/>
          </a:p>
          <a:p>
            <a:r>
              <a:rPr lang="en-GB" sz="1700">
                <a:solidFill>
                  <a:srgbClr val="000000"/>
                </a:solidFill>
                <a:latin typeface="Calibri" panose="020F0502020204030204" pitchFamily="34" charset="0"/>
              </a:rPr>
              <a:t>If you wish to apply for a CL certificate, you will need to attend all four sessions and complete the assessment form. </a:t>
            </a:r>
            <a:endParaRPr lang="en-GB"/>
          </a:p>
        </p:txBody>
      </p:sp>
      <p:sp>
        <p:nvSpPr>
          <p:cNvPr id="4" name="Slide Number Placeholder 3"/>
          <p:cNvSpPr>
            <a:spLocks noGrp="1"/>
          </p:cNvSpPr>
          <p:nvPr>
            <p:ph type="sldNum" sz="quarter" idx="5"/>
          </p:nvPr>
        </p:nvSpPr>
        <p:spPr/>
        <p:txBody>
          <a:bodyPr/>
          <a:lstStyle/>
          <a:p>
            <a:fld id="{45BC57C9-2A54-E14A-98CC-64BE0B9F57B0}" type="slidenum">
              <a:rPr lang="en-US" smtClean="0"/>
              <a:t>3</a:t>
            </a:fld>
            <a:endParaRPr lang="en-US"/>
          </a:p>
        </p:txBody>
      </p:sp>
    </p:spTree>
    <p:extLst>
      <p:ext uri="{BB962C8B-B14F-4D97-AF65-F5344CB8AC3E}">
        <p14:creationId xmlns:p14="http://schemas.microsoft.com/office/powerpoint/2010/main" val="3768141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GS </a:t>
            </a:r>
          </a:p>
          <a:p>
            <a:endParaRPr lang="en-GB"/>
          </a:p>
          <a:p>
            <a:pPr defTabSz="882213">
              <a:defRPr/>
            </a:pPr>
            <a:r>
              <a:rPr lang="en-GB" sz="1700">
                <a:latin typeface="Arial" panose="020B0604020202020204" pitchFamily="34" charset="0"/>
                <a:ea typeface="Calibri" panose="020F0502020204030204" pitchFamily="34" charset="0"/>
                <a:cs typeface="Times New Roman" panose="02020603050405020304" pitchFamily="18" charset="0"/>
              </a:rPr>
              <a:t>Once you’ve finished, if you feel comfortable, you can post your results in the chat box. </a:t>
            </a:r>
          </a:p>
          <a:p>
            <a:pPr defTabSz="882213">
              <a:defRPr/>
            </a:pPr>
            <a:endParaRPr lang="en-GB" sz="1700">
              <a:latin typeface="Arial" panose="020B0604020202020204" pitchFamily="34" charset="0"/>
              <a:ea typeface="Calibri" panose="020F0502020204030204" pitchFamily="34" charset="0"/>
              <a:cs typeface="Times New Roman" panose="02020603050405020304" pitchFamily="18" charset="0"/>
            </a:endParaRPr>
          </a:p>
          <a:p>
            <a:pPr defTabSz="882213">
              <a:defRPr/>
            </a:pPr>
            <a:r>
              <a:rPr lang="en-GB" sz="1700" b="1">
                <a:latin typeface="Arial" panose="020B0604020202020204" pitchFamily="34" charset="0"/>
                <a:ea typeface="Calibri" panose="020F0502020204030204" pitchFamily="34" charset="0"/>
                <a:cs typeface="Times New Roman" panose="02020603050405020304" pitchFamily="18" charset="0"/>
              </a:rPr>
              <a:t>NOTE: mention that this is not about ‘carbon shaming’. </a:t>
            </a:r>
            <a:endParaRPr lang="en-GB" sz="1700" b="1">
              <a:latin typeface="Calibri" panose="020F0502020204030204" pitchFamily="34" charset="0"/>
              <a:ea typeface="Calibri" panose="020F0502020204030204" pitchFamily="34" charset="0"/>
              <a:cs typeface="Times New Roman" panose="02020603050405020304" pitchFamily="18" charset="0"/>
            </a:endParaRPr>
          </a:p>
          <a:p>
            <a:endParaRPr lang="en-GB"/>
          </a:p>
          <a:p>
            <a:pPr defTabSz="882213">
              <a:defRPr/>
            </a:pPr>
            <a:r>
              <a:rPr lang="en-GB">
                <a:latin typeface="Arial" panose="020B0604020202020204" pitchFamily="34" charset="0"/>
                <a:ea typeface="Calibri" panose="020F0502020204030204" pitchFamily="34" charset="0"/>
                <a:cs typeface="Times New Roman" panose="02020603050405020304" pitchFamily="18" charset="0"/>
              </a:rPr>
              <a:t>TIMECHECK: 1HR 50</a:t>
            </a:r>
            <a:endParaRPr lang="en-GB">
              <a:latin typeface="Calibri" panose="020F0502020204030204" pitchFamily="34" charset="0"/>
              <a:ea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45BC57C9-2A54-E14A-98CC-64BE0B9F57B0}" type="slidenum">
              <a:rPr lang="en-US" smtClean="0"/>
              <a:t>30</a:t>
            </a:fld>
            <a:endParaRPr lang="en-US"/>
          </a:p>
        </p:txBody>
      </p:sp>
    </p:spTree>
    <p:extLst>
      <p:ext uri="{BB962C8B-B14F-4D97-AF65-F5344CB8AC3E}">
        <p14:creationId xmlns:p14="http://schemas.microsoft.com/office/powerpoint/2010/main" val="18953279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a:t>
            </a:r>
          </a:p>
          <a:p>
            <a:endParaRPr lang="en-GB"/>
          </a:p>
          <a:p>
            <a:r>
              <a:rPr lang="en-GB"/>
              <a:t>Start wrapping up with some time to discuss the assessment form. </a:t>
            </a:r>
          </a:p>
          <a:p>
            <a:endParaRPr lang="en-GB"/>
          </a:p>
          <a:p>
            <a:r>
              <a:rPr lang="en-GB" b="1"/>
              <a:t>ACTION: post link to STO Carbon Literacy page in the chat box – this includes session one materials and a link to the assessment form. Link: </a:t>
            </a:r>
            <a:r>
              <a:rPr lang="en-GB" b="0">
                <a:hlinkClick r:id="rId3"/>
              </a:rPr>
              <a:t>Carbon Literacy Training – </a:t>
            </a:r>
            <a:r>
              <a:rPr lang="en-GB" b="0" err="1">
                <a:hlinkClick r:id="rId3"/>
              </a:rPr>
              <a:t>susthingsout</a:t>
            </a:r>
            <a:r>
              <a:rPr lang="en-GB" b="0"/>
              <a:t> </a:t>
            </a:r>
          </a:p>
          <a:p>
            <a:endParaRPr lang="en-GB"/>
          </a:p>
          <a:p>
            <a:pPr fontAlgn="base"/>
            <a:r>
              <a:rPr lang="en-GB" sz="1700">
                <a:solidFill>
                  <a:srgbClr val="000000"/>
                </a:solidFill>
                <a:latin typeface="Calibri"/>
                <a:cs typeface="Calibri"/>
              </a:rPr>
              <a:t>Share screen with the Assessment/Evidence Form and talk participants through the different questions. </a:t>
            </a:r>
            <a:endParaRPr lang="en-GB" sz="1700">
              <a:solidFill>
                <a:srgbClr val="000000"/>
              </a:solidFill>
              <a:latin typeface="Calibri" panose="020F0502020204030204" pitchFamily="34" charset="0"/>
              <a:cs typeface="Calibri"/>
            </a:endParaRPr>
          </a:p>
          <a:p>
            <a:pPr fontAlgn="base"/>
            <a:endParaRPr lang="en-GB" sz="1700">
              <a:solidFill>
                <a:srgbClr val="000000"/>
              </a:solidFill>
              <a:latin typeface="Calibri" panose="020F0502020204030204" pitchFamily="34" charset="0"/>
            </a:endParaRPr>
          </a:p>
          <a:p>
            <a:pPr fontAlgn="base"/>
            <a:r>
              <a:rPr lang="en-GB" sz="1700">
                <a:solidFill>
                  <a:srgbClr val="000000"/>
                </a:solidFill>
                <a:latin typeface="Calibri"/>
                <a:cs typeface="Calibri"/>
              </a:rPr>
              <a:t>We are giving participants the opportunity to look through the assessment now so they can bare it in mind as we move through the training, but we recommend participants don’t start the assessment until they have completed the first two sessions. We will have more of a discussion about the assessment and what is expected of everyone to pass at the end of the final session. </a:t>
            </a:r>
            <a:endParaRPr lang="en-GB" sz="1700">
              <a:solidFill>
                <a:srgbClr val="000000"/>
              </a:solidFill>
              <a:latin typeface="Calibri" panose="020F0502020204030204" pitchFamily="34" charset="0"/>
              <a:cs typeface="Calibri"/>
            </a:endParaRPr>
          </a:p>
          <a:p>
            <a:pPr fontAlgn="base"/>
            <a:endParaRPr lang="en-GB" sz="170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45BC57C9-2A54-E14A-98CC-64BE0B9F57B0}" type="slidenum">
              <a:rPr lang="en-US" smtClean="0"/>
              <a:t>31</a:t>
            </a:fld>
            <a:endParaRPr lang="en-US"/>
          </a:p>
        </p:txBody>
      </p:sp>
    </p:spTree>
    <p:extLst>
      <p:ext uri="{BB962C8B-B14F-4D97-AF65-F5344CB8AC3E}">
        <p14:creationId xmlns:p14="http://schemas.microsoft.com/office/powerpoint/2010/main" val="1026835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a:t>
            </a:r>
          </a:p>
          <a:p>
            <a:endParaRPr lang="en-GB"/>
          </a:p>
        </p:txBody>
      </p:sp>
      <p:sp>
        <p:nvSpPr>
          <p:cNvPr id="4" name="Slide Number Placeholder 3"/>
          <p:cNvSpPr>
            <a:spLocks noGrp="1"/>
          </p:cNvSpPr>
          <p:nvPr>
            <p:ph type="sldNum" sz="quarter" idx="5"/>
          </p:nvPr>
        </p:nvSpPr>
        <p:spPr/>
        <p:txBody>
          <a:bodyPr/>
          <a:lstStyle/>
          <a:p>
            <a:fld id="{45BC57C9-2A54-E14A-98CC-64BE0B9F57B0}" type="slidenum">
              <a:rPr lang="en-US" smtClean="0"/>
              <a:t>32</a:t>
            </a:fld>
            <a:endParaRPr lang="en-US"/>
          </a:p>
        </p:txBody>
      </p:sp>
    </p:spTree>
    <p:extLst>
      <p:ext uri="{BB962C8B-B14F-4D97-AF65-F5344CB8AC3E}">
        <p14:creationId xmlns:p14="http://schemas.microsoft.com/office/powerpoint/2010/main" val="35790896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a:t>
            </a:r>
          </a:p>
          <a:p>
            <a:endParaRPr lang="en-GB"/>
          </a:p>
          <a:p>
            <a:r>
              <a:rPr lang="en-GB"/>
              <a:t>Before next session, please watch the video and have a think about the questions on the slide. </a:t>
            </a:r>
          </a:p>
          <a:p>
            <a:endParaRPr lang="en-GB"/>
          </a:p>
          <a:p>
            <a:r>
              <a:rPr lang="en-GB" b="1"/>
              <a:t>ACTION: remind learners they can access slides with links at STO and that they should do this to complete the homework </a:t>
            </a:r>
            <a:endParaRPr lang="en-GB" b="1">
              <a:cs typeface="Calibri" panose="020F0502020204030204"/>
            </a:endParaRPr>
          </a:p>
        </p:txBody>
      </p:sp>
      <p:sp>
        <p:nvSpPr>
          <p:cNvPr id="4" name="Slide Number Placeholder 3"/>
          <p:cNvSpPr>
            <a:spLocks noGrp="1"/>
          </p:cNvSpPr>
          <p:nvPr>
            <p:ph type="sldNum" sz="quarter" idx="5"/>
          </p:nvPr>
        </p:nvSpPr>
        <p:spPr/>
        <p:txBody>
          <a:bodyPr/>
          <a:lstStyle/>
          <a:p>
            <a:fld id="{45BC57C9-2A54-E14A-98CC-64BE0B9F57B0}" type="slidenum">
              <a:rPr lang="en-US" smtClean="0"/>
              <a:t>33</a:t>
            </a:fld>
            <a:endParaRPr lang="en-US"/>
          </a:p>
        </p:txBody>
      </p:sp>
    </p:spTree>
    <p:extLst>
      <p:ext uri="{BB962C8B-B14F-4D97-AF65-F5344CB8AC3E}">
        <p14:creationId xmlns:p14="http://schemas.microsoft.com/office/powerpoint/2010/main" val="693021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 </a:t>
            </a:r>
          </a:p>
          <a:p>
            <a:endParaRPr lang="en-GB"/>
          </a:p>
          <a:p>
            <a:r>
              <a:rPr lang="en-GB" sz="1700">
                <a:solidFill>
                  <a:srgbClr val="000000"/>
                </a:solidFill>
                <a:latin typeface="Calibri" panose="020F0502020204030204" pitchFamily="34" charset="0"/>
              </a:rPr>
              <a:t>The Carbon Literacy Project to date has been extremely successful, as you can see from the achievements set out here. </a:t>
            </a:r>
            <a:endParaRPr lang="en-GB"/>
          </a:p>
        </p:txBody>
      </p:sp>
      <p:sp>
        <p:nvSpPr>
          <p:cNvPr id="4" name="Slide Number Placeholder 3"/>
          <p:cNvSpPr>
            <a:spLocks noGrp="1"/>
          </p:cNvSpPr>
          <p:nvPr>
            <p:ph type="sldNum" sz="quarter" idx="5"/>
          </p:nvPr>
        </p:nvSpPr>
        <p:spPr/>
        <p:txBody>
          <a:bodyPr/>
          <a:lstStyle/>
          <a:p>
            <a:fld id="{45BC57C9-2A54-E14A-98CC-64BE0B9F57B0}" type="slidenum">
              <a:rPr lang="en-US" smtClean="0"/>
              <a:t>4</a:t>
            </a:fld>
            <a:endParaRPr lang="en-US"/>
          </a:p>
        </p:txBody>
      </p:sp>
    </p:spTree>
    <p:extLst>
      <p:ext uri="{BB962C8B-B14F-4D97-AF65-F5344CB8AC3E}">
        <p14:creationId xmlns:p14="http://schemas.microsoft.com/office/powerpoint/2010/main" val="513300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700">
                <a:solidFill>
                  <a:srgbClr val="000000"/>
                </a:solidFill>
                <a:latin typeface="Calibri" panose="020F0502020204030204" pitchFamily="34" charset="0"/>
              </a:rPr>
              <a:t>Delivery: KB</a:t>
            </a:r>
          </a:p>
          <a:p>
            <a:endParaRPr lang="en-GB" sz="1700">
              <a:solidFill>
                <a:srgbClr val="000000"/>
              </a:solidFill>
              <a:latin typeface="Calibri" panose="020F0502020204030204" pitchFamily="34" charset="0"/>
            </a:endParaRPr>
          </a:p>
          <a:p>
            <a:r>
              <a:rPr lang="en-GB" sz="1700">
                <a:solidFill>
                  <a:srgbClr val="000000"/>
                </a:solidFill>
                <a:latin typeface="Calibri" panose="020F0502020204030204" pitchFamily="34" charset="0"/>
              </a:rPr>
              <a:t>During the four sessions you will consider first the problem and then the solutions. These will be broken down in the following way – explain. </a:t>
            </a:r>
            <a:endParaRPr lang="en-GB"/>
          </a:p>
        </p:txBody>
      </p:sp>
      <p:sp>
        <p:nvSpPr>
          <p:cNvPr id="4" name="Slide Number Placeholder 3"/>
          <p:cNvSpPr>
            <a:spLocks noGrp="1"/>
          </p:cNvSpPr>
          <p:nvPr>
            <p:ph type="sldNum" sz="quarter" idx="5"/>
          </p:nvPr>
        </p:nvSpPr>
        <p:spPr/>
        <p:txBody>
          <a:bodyPr/>
          <a:lstStyle/>
          <a:p>
            <a:fld id="{45BC57C9-2A54-E14A-98CC-64BE0B9F57B0}" type="slidenum">
              <a:rPr lang="en-US" smtClean="0"/>
              <a:t>5</a:t>
            </a:fld>
            <a:endParaRPr lang="en-US"/>
          </a:p>
        </p:txBody>
      </p:sp>
    </p:spTree>
    <p:extLst>
      <p:ext uri="{BB962C8B-B14F-4D97-AF65-F5344CB8AC3E}">
        <p14:creationId xmlns:p14="http://schemas.microsoft.com/office/powerpoint/2010/main" val="753713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a:t>
            </a:r>
          </a:p>
          <a:p>
            <a:endParaRPr lang="en-GB"/>
          </a:p>
          <a:p>
            <a:endParaRPr lang="en-GB"/>
          </a:p>
        </p:txBody>
      </p:sp>
      <p:sp>
        <p:nvSpPr>
          <p:cNvPr id="4" name="Slide Number Placeholder 3"/>
          <p:cNvSpPr>
            <a:spLocks noGrp="1"/>
          </p:cNvSpPr>
          <p:nvPr>
            <p:ph type="sldNum" sz="quarter" idx="5"/>
          </p:nvPr>
        </p:nvSpPr>
        <p:spPr/>
        <p:txBody>
          <a:bodyPr/>
          <a:lstStyle/>
          <a:p>
            <a:fld id="{45BC57C9-2A54-E14A-98CC-64BE0B9F57B0}" type="slidenum">
              <a:rPr lang="en-US" smtClean="0"/>
              <a:t>6</a:t>
            </a:fld>
            <a:endParaRPr lang="en-US"/>
          </a:p>
        </p:txBody>
      </p:sp>
    </p:spTree>
    <p:extLst>
      <p:ext uri="{BB962C8B-B14F-4D97-AF65-F5344CB8AC3E}">
        <p14:creationId xmlns:p14="http://schemas.microsoft.com/office/powerpoint/2010/main" val="2932273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a:t>
            </a:r>
          </a:p>
          <a:p>
            <a:endParaRPr lang="en-GB"/>
          </a:p>
          <a:p>
            <a:r>
              <a:rPr lang="en-GB"/>
              <a:t>Link to video: https://www.bbc.co.uk/news/av/world-57868135 </a:t>
            </a:r>
          </a:p>
          <a:p>
            <a:r>
              <a:rPr lang="en-GB"/>
              <a:t>Duration of video: 7:26 </a:t>
            </a:r>
          </a:p>
          <a:p>
            <a:endParaRPr lang="en-GB"/>
          </a:p>
          <a:p>
            <a:r>
              <a:rPr lang="en-GB" b="1"/>
              <a:t>ACTION: add video link to the chat – learners should watch the video themselves (do not screenshare). </a:t>
            </a:r>
          </a:p>
          <a:p>
            <a:endParaRPr lang="en-GB"/>
          </a:p>
          <a:p>
            <a:endParaRPr lang="en-GB"/>
          </a:p>
          <a:p>
            <a:endParaRPr lang="en-GB"/>
          </a:p>
          <a:p>
            <a:endParaRPr lang="en-GB"/>
          </a:p>
        </p:txBody>
      </p:sp>
      <p:sp>
        <p:nvSpPr>
          <p:cNvPr id="4" name="Slide Number Placeholder 3"/>
          <p:cNvSpPr>
            <a:spLocks noGrp="1"/>
          </p:cNvSpPr>
          <p:nvPr>
            <p:ph type="sldNum" sz="quarter" idx="5"/>
          </p:nvPr>
        </p:nvSpPr>
        <p:spPr/>
        <p:txBody>
          <a:bodyPr/>
          <a:lstStyle/>
          <a:p>
            <a:fld id="{45BC57C9-2A54-E14A-98CC-64BE0B9F57B0}" type="slidenum">
              <a:rPr lang="en-US" smtClean="0"/>
              <a:t>7</a:t>
            </a:fld>
            <a:endParaRPr lang="en-US"/>
          </a:p>
        </p:txBody>
      </p:sp>
    </p:spTree>
    <p:extLst>
      <p:ext uri="{BB962C8B-B14F-4D97-AF65-F5344CB8AC3E}">
        <p14:creationId xmlns:p14="http://schemas.microsoft.com/office/powerpoint/2010/main" val="2037998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Delivery: KB </a:t>
            </a:r>
          </a:p>
          <a:p>
            <a:endParaRPr lang="en-GB"/>
          </a:p>
          <a:p>
            <a:r>
              <a:rPr lang="en-GB" b="1"/>
              <a:t>ACTION: put participants into breakout rooms of 6/7 for 12 mins. </a:t>
            </a:r>
          </a:p>
          <a:p>
            <a:endParaRPr lang="en-GB" b="1"/>
          </a:p>
          <a:p>
            <a:r>
              <a:rPr lang="en-GB" b="0"/>
              <a:t>Remind participants that if they finish early, they can </a:t>
            </a:r>
            <a:r>
              <a:rPr lang="en-GB" b="0" err="1"/>
              <a:t>rejoin</a:t>
            </a:r>
            <a:r>
              <a:rPr lang="en-GB" b="0"/>
              <a:t> us in the main room. </a:t>
            </a:r>
          </a:p>
          <a:p>
            <a:endParaRPr lang="en-GB"/>
          </a:p>
          <a:p>
            <a:r>
              <a:rPr lang="en-GB"/>
              <a:t>Participants to feed back to the main group (5 mins).  </a:t>
            </a:r>
          </a:p>
          <a:p>
            <a:endParaRPr lang="en-GB"/>
          </a:p>
        </p:txBody>
      </p:sp>
      <p:sp>
        <p:nvSpPr>
          <p:cNvPr id="4" name="Slide Number Placeholder 3"/>
          <p:cNvSpPr>
            <a:spLocks noGrp="1"/>
          </p:cNvSpPr>
          <p:nvPr>
            <p:ph type="sldNum" sz="quarter" idx="5"/>
          </p:nvPr>
        </p:nvSpPr>
        <p:spPr/>
        <p:txBody>
          <a:bodyPr/>
          <a:lstStyle/>
          <a:p>
            <a:fld id="{45BC57C9-2A54-E14A-98CC-64BE0B9F57B0}" type="slidenum">
              <a:rPr lang="en-US" smtClean="0"/>
              <a:t>8</a:t>
            </a:fld>
            <a:endParaRPr lang="en-US"/>
          </a:p>
        </p:txBody>
      </p:sp>
    </p:spTree>
    <p:extLst>
      <p:ext uri="{BB962C8B-B14F-4D97-AF65-F5344CB8AC3E}">
        <p14:creationId xmlns:p14="http://schemas.microsoft.com/office/powerpoint/2010/main" val="1172817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613">
              <a:defRPr/>
            </a:pPr>
            <a:r>
              <a:rPr lang="en-US"/>
              <a:t>Delivery: KB</a:t>
            </a:r>
          </a:p>
          <a:p>
            <a:pPr defTabSz="955613">
              <a:defRPr/>
            </a:pPr>
            <a:endParaRPr lang="en-US"/>
          </a:p>
          <a:p>
            <a:pPr defTabSz="955613">
              <a:defRPr/>
            </a:pPr>
            <a:r>
              <a:rPr lang="en-US"/>
              <a:t>Additional resources : </a:t>
            </a:r>
          </a:p>
          <a:p>
            <a:pPr defTabSz="955613">
              <a:defRPr/>
            </a:pPr>
            <a:r>
              <a:rPr lang="en-GB">
                <a:latin typeface="Calibri" panose="020F0502020204030204" pitchFamily="34" charset="0"/>
                <a:cs typeface="Calibri" panose="020F0502020204030204" pitchFamily="34" charset="0"/>
              </a:rPr>
              <a:t>https://www.metoffice.gov.uk/research/climate/understanding-climate/uk-extreme-events-_heavy-rainfall-and-floods</a:t>
            </a:r>
          </a:p>
          <a:p>
            <a:pPr defTabSz="955613">
              <a:defRPr/>
            </a:pPr>
            <a:r>
              <a:rPr lang="en-US"/>
              <a:t>For UK specific overview see: </a:t>
            </a:r>
            <a:r>
              <a:rPr lang="en-US">
                <a:ea typeface="+mn-lt"/>
                <a:cs typeface="+mn-lt"/>
              </a:rPr>
              <a:t>https://www.youtube.com/watch?v=1k-5_WKUtBM&amp;t=10s</a:t>
            </a:r>
          </a:p>
          <a:p>
            <a:endParaRPr lang="en-GB"/>
          </a:p>
        </p:txBody>
      </p:sp>
      <p:sp>
        <p:nvSpPr>
          <p:cNvPr id="4" name="Slide Number Placeholder 3"/>
          <p:cNvSpPr>
            <a:spLocks noGrp="1"/>
          </p:cNvSpPr>
          <p:nvPr>
            <p:ph type="sldNum" sz="quarter" idx="5"/>
          </p:nvPr>
        </p:nvSpPr>
        <p:spPr/>
        <p:txBody>
          <a:bodyPr/>
          <a:lstStyle/>
          <a:p>
            <a:fld id="{A865E79B-23BF-D745-ABB8-5224C0273775}" type="slidenum">
              <a:rPr lang="en-US" smtClean="0"/>
              <a:t>9</a:t>
            </a:fld>
            <a:endParaRPr lang="en-US"/>
          </a:p>
        </p:txBody>
      </p:sp>
    </p:spTree>
    <p:extLst>
      <p:ext uri="{BB962C8B-B14F-4D97-AF65-F5344CB8AC3E}">
        <p14:creationId xmlns:p14="http://schemas.microsoft.com/office/powerpoint/2010/main" val="5749010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rgbClr val="E6005B"/>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4" y="4015578"/>
            <a:ext cx="11306174"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0" name="Picture 9">
            <a:extLst>
              <a:ext uri="{FF2B5EF4-FFF2-40B4-BE49-F238E27FC236}">
                <a16:creationId xmlns:a16="http://schemas.microsoft.com/office/drawing/2014/main" id="{99B026E5-3198-8D4C-956B-0E8532CD5782}"/>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3" name="Date Placeholder 3">
            <a:extLst>
              <a:ext uri="{FF2B5EF4-FFF2-40B4-BE49-F238E27FC236}">
                <a16:creationId xmlns:a16="http://schemas.microsoft.com/office/drawing/2014/main" id="{8B58F904-7080-FE43-A777-0CCCA7DE6BAB}"/>
              </a:ext>
            </a:extLst>
          </p:cNvPr>
          <p:cNvSpPr>
            <a:spLocks noGrp="1"/>
          </p:cNvSpPr>
          <p:nvPr>
            <p:ph type="dt" sz="half" idx="10"/>
          </p:nvPr>
        </p:nvSpPr>
        <p:spPr>
          <a:xfrm>
            <a:off x="6275386" y="6057900"/>
            <a:ext cx="5473701" cy="358774"/>
          </a:xfrm>
          <a:prstGeom prst="rect">
            <a:avLst/>
          </a:prstGeom>
        </p:spPr>
        <p:txBody>
          <a:bodyPr lIns="0" tIns="0" rIns="0" bIns="0" anchor="b" anchorCtr="0"/>
          <a:lstStyle>
            <a:lvl1pPr algn="r">
              <a:defRPr>
                <a:solidFill>
                  <a:schemeClr val="tx1"/>
                </a:solidFill>
                <a:latin typeface="Arial" panose="020B0604020202020204" pitchFamily="34" charset="0"/>
                <a:cs typeface="Arial" panose="020B0604020202020204" pitchFamily="34" charset="0"/>
              </a:defRPr>
            </a:lvl1pPr>
          </a:lstStyle>
          <a:p>
            <a:fld id="{197342E9-89D0-D246-B0E5-635614E13D75}" type="datetime1">
              <a:rPr lang="en-GB" smtClean="0"/>
              <a:pPr/>
              <a:t>15/02/2023</a:t>
            </a:fld>
            <a:endParaRPr lang="en-US"/>
          </a:p>
        </p:txBody>
      </p:sp>
    </p:spTree>
    <p:extLst>
      <p:ext uri="{BB962C8B-B14F-4D97-AF65-F5344CB8AC3E}">
        <p14:creationId xmlns:p14="http://schemas.microsoft.com/office/powerpoint/2010/main" val="385759943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Unsymetrical">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7416800"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66D5397D-FD76-2E4F-8BFA-B5599B1CF4C8}"/>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07B00AC3-9B1E-2E4B-BC7B-406D8A38D125}"/>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4" name="Title 1">
            <a:extLst>
              <a:ext uri="{FF2B5EF4-FFF2-40B4-BE49-F238E27FC236}">
                <a16:creationId xmlns:a16="http://schemas.microsoft.com/office/drawing/2014/main" id="{FB21EC89-DA5A-2B4B-B94A-FD5D13BA4A1F}"/>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sp>
        <p:nvSpPr>
          <p:cNvPr id="15" name="Rectangle 14">
            <a:extLst>
              <a:ext uri="{FF2B5EF4-FFF2-40B4-BE49-F238E27FC236}">
                <a16:creationId xmlns:a16="http://schemas.microsoft.com/office/drawing/2014/main" id="{25FEA125-D139-1A4D-A206-2BABBEE26DC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4871E7-C776-E845-B38B-91971ED5353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2689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Unsymetrical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3" y="2813048"/>
            <a:ext cx="3529012" cy="288448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1989138"/>
            <a:ext cx="7416800"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a:extLst>
              <a:ext uri="{FF2B5EF4-FFF2-40B4-BE49-F238E27FC236}">
                <a16:creationId xmlns:a16="http://schemas.microsoft.com/office/drawing/2014/main" id="{375C663E-9DDC-5B49-A342-3EE51697074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5" name="Text Placeholder 11">
            <a:extLst>
              <a:ext uri="{FF2B5EF4-FFF2-40B4-BE49-F238E27FC236}">
                <a16:creationId xmlns:a16="http://schemas.microsoft.com/office/drawing/2014/main" id="{B5743288-93C1-B747-B6D2-E62ECB66A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6" name="Title 1">
            <a:extLst>
              <a:ext uri="{FF2B5EF4-FFF2-40B4-BE49-F238E27FC236}">
                <a16:creationId xmlns:a16="http://schemas.microsoft.com/office/drawing/2014/main" id="{62BBD38C-D5E6-E14C-82D7-CDA28865EBF1}"/>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sp>
        <p:nvSpPr>
          <p:cNvPr id="17" name="Text Placeholder 2">
            <a:extLst>
              <a:ext uri="{FF2B5EF4-FFF2-40B4-BE49-F238E27FC236}">
                <a16:creationId xmlns:a16="http://schemas.microsoft.com/office/drawing/2014/main" id="{14952491-1CB4-104F-95DC-3C7A95C113BA}"/>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Rectangle 10">
            <a:extLst>
              <a:ext uri="{FF2B5EF4-FFF2-40B4-BE49-F238E27FC236}">
                <a16:creationId xmlns:a16="http://schemas.microsoft.com/office/drawing/2014/main" id="{8DE6B900-0CAE-6B4C-B741-178AD460BD32}"/>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1A1B2DE-F07F-8147-AD48-234D917280D2}"/>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3447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3529013"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4332288" y="1989138"/>
            <a:ext cx="3529013"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A2572A3E-7061-AE46-B81E-7EEEF4B2F2AD}"/>
              </a:ext>
            </a:extLst>
          </p:cNvPr>
          <p:cNvSpPr>
            <a:spLocks noGrp="1"/>
          </p:cNvSpPr>
          <p:nvPr>
            <p:ph idx="13"/>
          </p:nvPr>
        </p:nvSpPr>
        <p:spPr>
          <a:xfrm>
            <a:off x="8221664" y="1989138"/>
            <a:ext cx="3527423"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Picture 9">
            <a:extLst>
              <a:ext uri="{FF2B5EF4-FFF2-40B4-BE49-F238E27FC236}">
                <a16:creationId xmlns:a16="http://schemas.microsoft.com/office/drawing/2014/main" id="{3F5E1427-DD3F-9240-BD4A-0CC21218DF6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DC3E782-E2DF-224A-8EC7-F432750D92B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5" name="Title 1">
            <a:extLst>
              <a:ext uri="{FF2B5EF4-FFF2-40B4-BE49-F238E27FC236}">
                <a16:creationId xmlns:a16="http://schemas.microsoft.com/office/drawing/2014/main" id="{1C9432BC-F7ED-AD44-955D-1B98B2278695}"/>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sp>
        <p:nvSpPr>
          <p:cNvPr id="16" name="Rectangle 15">
            <a:extLst>
              <a:ext uri="{FF2B5EF4-FFF2-40B4-BE49-F238E27FC236}">
                <a16:creationId xmlns:a16="http://schemas.microsoft.com/office/drawing/2014/main" id="{D618504C-E8A7-EA43-8DA0-0CE9310D674A}"/>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6BB3217-4ECB-9C4E-B129-4CD1A7606E4D}"/>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857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2" y="2813048"/>
            <a:ext cx="3529013" cy="288449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ADD979E-7EEF-5D4A-8AC3-74C6CE848442}"/>
              </a:ext>
            </a:extLst>
          </p:cNvPr>
          <p:cNvSpPr>
            <a:spLocks noGrp="1"/>
          </p:cNvSpPr>
          <p:nvPr>
            <p:ph type="body" sz="quarter" idx="3"/>
          </p:nvPr>
        </p:nvSpPr>
        <p:spPr>
          <a:xfrm>
            <a:off x="8220075"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4332288" y="2813047"/>
            <a:ext cx="3527425" cy="288449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C43422A0-145A-7943-95AD-B9C948D26B2D}"/>
              </a:ext>
            </a:extLst>
          </p:cNvPr>
          <p:cNvSpPr>
            <a:spLocks noGrp="1"/>
          </p:cNvSpPr>
          <p:nvPr>
            <p:ph sz="quarter" idx="10"/>
          </p:nvPr>
        </p:nvSpPr>
        <p:spPr>
          <a:xfrm>
            <a:off x="8220076" y="2813046"/>
            <a:ext cx="3529012" cy="2884491"/>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4" name="Picture 13">
            <a:extLst>
              <a:ext uri="{FF2B5EF4-FFF2-40B4-BE49-F238E27FC236}">
                <a16:creationId xmlns:a16="http://schemas.microsoft.com/office/drawing/2014/main" id="{CE2A91DF-79A7-914F-947D-CF72742487D7}"/>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8" name="Text Placeholder 11">
            <a:extLst>
              <a:ext uri="{FF2B5EF4-FFF2-40B4-BE49-F238E27FC236}">
                <a16:creationId xmlns:a16="http://schemas.microsoft.com/office/drawing/2014/main" id="{EF264802-11B4-5941-991C-96BAD56284C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9" name="Title 1">
            <a:extLst>
              <a:ext uri="{FF2B5EF4-FFF2-40B4-BE49-F238E27FC236}">
                <a16:creationId xmlns:a16="http://schemas.microsoft.com/office/drawing/2014/main" id="{AC1D1754-6A16-0A4B-9E06-5B285B1354A6}"/>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sp>
        <p:nvSpPr>
          <p:cNvPr id="20" name="Text Placeholder 2">
            <a:extLst>
              <a:ext uri="{FF2B5EF4-FFF2-40B4-BE49-F238E27FC236}">
                <a16:creationId xmlns:a16="http://schemas.microsoft.com/office/drawing/2014/main" id="{760B23AA-B159-A04B-A49B-76835B62994D}"/>
              </a:ext>
            </a:extLst>
          </p:cNvPr>
          <p:cNvSpPr>
            <a:spLocks noGrp="1"/>
          </p:cNvSpPr>
          <p:nvPr>
            <p:ph type="body" idx="1"/>
          </p:nvPr>
        </p:nvSpPr>
        <p:spPr>
          <a:xfrm>
            <a:off x="442912" y="1989138"/>
            <a:ext cx="3529013"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1" name="Text Placeholder 2">
            <a:extLst>
              <a:ext uri="{FF2B5EF4-FFF2-40B4-BE49-F238E27FC236}">
                <a16:creationId xmlns:a16="http://schemas.microsoft.com/office/drawing/2014/main" id="{EF568595-A127-5846-A037-D0819A0252E6}"/>
              </a:ext>
            </a:extLst>
          </p:cNvPr>
          <p:cNvSpPr>
            <a:spLocks noGrp="1"/>
          </p:cNvSpPr>
          <p:nvPr>
            <p:ph type="body" idx="13"/>
          </p:nvPr>
        </p:nvSpPr>
        <p:spPr>
          <a:xfrm>
            <a:off x="4332288" y="1989138"/>
            <a:ext cx="3527425"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2" name="Rectangle 21">
            <a:extLst>
              <a:ext uri="{FF2B5EF4-FFF2-40B4-BE49-F238E27FC236}">
                <a16:creationId xmlns:a16="http://schemas.microsoft.com/office/drawing/2014/main" id="{EAD682C8-053C-4942-93C0-CDCB02169B50}"/>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2EA856-078C-B74C-87C6-AC58462CB29C}"/>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8226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1855C3A-3FE6-774C-8B42-DE78E4C581EA}"/>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20" name="Text Placeholder 11">
            <a:extLst>
              <a:ext uri="{FF2B5EF4-FFF2-40B4-BE49-F238E27FC236}">
                <a16:creationId xmlns:a16="http://schemas.microsoft.com/office/drawing/2014/main" id="{3EFCAB50-6370-994D-BF7A-C505E83CFC1D}"/>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23" name="Title 1">
            <a:extLst>
              <a:ext uri="{FF2B5EF4-FFF2-40B4-BE49-F238E27FC236}">
                <a16:creationId xmlns:a16="http://schemas.microsoft.com/office/drawing/2014/main" id="{B048F09A-B384-8C49-9343-9C78BE372438}"/>
              </a:ext>
            </a:extLst>
          </p:cNvPr>
          <p:cNvSpPr>
            <a:spLocks noGrp="1"/>
          </p:cNvSpPr>
          <p:nvPr>
            <p:ph type="ctrTitle"/>
          </p:nvPr>
        </p:nvSpPr>
        <p:spPr>
          <a:xfrm>
            <a:off x="1406632" y="1989138"/>
            <a:ext cx="9378733" cy="2372252"/>
          </a:xfrm>
          <a:prstGeom prst="rect">
            <a:avLst/>
          </a:prstGeom>
        </p:spPr>
        <p:txBody>
          <a:bodyPr lIns="0" rIns="90000" anchor="ctr" anchorCtr="0">
            <a:normAutofit/>
          </a:bodyPr>
          <a:lstStyle>
            <a:lvl1pPr algn="l">
              <a:defRPr sz="4500" b="1">
                <a:solidFill>
                  <a:srgbClr val="E6005B"/>
                </a:solidFill>
              </a:defRPr>
            </a:lvl1pPr>
          </a:lstStyle>
          <a:p>
            <a:r>
              <a:rPr lang="en-GB"/>
              <a:t>Click to edit Master title style</a:t>
            </a:r>
            <a:endParaRPr lang="en-US"/>
          </a:p>
        </p:txBody>
      </p:sp>
      <p:sp>
        <p:nvSpPr>
          <p:cNvPr id="24" name="Subtitle 2">
            <a:extLst>
              <a:ext uri="{FF2B5EF4-FFF2-40B4-BE49-F238E27FC236}">
                <a16:creationId xmlns:a16="http://schemas.microsoft.com/office/drawing/2014/main" id="{338F5E73-6BFD-7748-BFD6-93FCF46A77EB}"/>
              </a:ext>
            </a:extLst>
          </p:cNvPr>
          <p:cNvSpPr>
            <a:spLocks noGrp="1"/>
          </p:cNvSpPr>
          <p:nvPr>
            <p:ph type="subTitle" idx="1"/>
          </p:nvPr>
        </p:nvSpPr>
        <p:spPr>
          <a:xfrm>
            <a:off x="1406632" y="4542366"/>
            <a:ext cx="9378733" cy="1155172"/>
          </a:xfrm>
          <a:prstGeom prst="rect">
            <a:avLst/>
          </a:prstGeom>
        </p:spPr>
        <p:txBody>
          <a:bodyPr lIns="0" anchor="ctr" anchorCtr="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3" name="Picture 2">
            <a:extLst>
              <a:ext uri="{FF2B5EF4-FFF2-40B4-BE49-F238E27FC236}">
                <a16:creationId xmlns:a16="http://schemas.microsoft.com/office/drawing/2014/main" id="{A3650F2B-C9D3-F54A-91EC-BEDF952B03AE}"/>
              </a:ext>
            </a:extLst>
          </p:cNvPr>
          <p:cNvPicPr>
            <a:picLocks noChangeAspect="1"/>
          </p:cNvPicPr>
          <p:nvPr userDrawn="1"/>
        </p:nvPicPr>
        <p:blipFill>
          <a:blip r:embed="rId3"/>
          <a:stretch>
            <a:fillRect/>
          </a:stretch>
        </p:blipFill>
        <p:spPr>
          <a:xfrm>
            <a:off x="442913" y="1010601"/>
            <a:ext cx="963720" cy="797561"/>
          </a:xfrm>
          <a:prstGeom prst="rect">
            <a:avLst/>
          </a:prstGeom>
        </p:spPr>
      </p:pic>
      <p:pic>
        <p:nvPicPr>
          <p:cNvPr id="26" name="Picture 25">
            <a:extLst>
              <a:ext uri="{FF2B5EF4-FFF2-40B4-BE49-F238E27FC236}">
                <a16:creationId xmlns:a16="http://schemas.microsoft.com/office/drawing/2014/main" id="{6AAD6DD1-3573-E54F-8768-B0CFC8AFB67A}"/>
              </a:ext>
            </a:extLst>
          </p:cNvPr>
          <p:cNvPicPr>
            <a:picLocks noChangeAspect="1"/>
          </p:cNvPicPr>
          <p:nvPr userDrawn="1"/>
        </p:nvPicPr>
        <p:blipFill>
          <a:blip r:embed="rId3"/>
          <a:stretch>
            <a:fillRect/>
          </a:stretch>
        </p:blipFill>
        <p:spPr>
          <a:xfrm rot="10800000">
            <a:off x="10785366" y="4899977"/>
            <a:ext cx="963720" cy="797561"/>
          </a:xfrm>
          <a:prstGeom prst="rect">
            <a:avLst/>
          </a:prstGeom>
        </p:spPr>
      </p:pic>
      <p:sp>
        <p:nvSpPr>
          <p:cNvPr id="11" name="Rectangle 10">
            <a:extLst>
              <a:ext uri="{FF2B5EF4-FFF2-40B4-BE49-F238E27FC236}">
                <a16:creationId xmlns:a16="http://schemas.microsoft.com/office/drawing/2014/main" id="{694A2B9C-4747-EB44-AD6F-788273471394}"/>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E4C44A-5626-1B42-B24C-44A8F39FB460}"/>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8089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le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BD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5" cy="1848949"/>
          </a:xfrm>
          <a:prstGeom prst="rect">
            <a:avLst/>
          </a:prstGeom>
        </p:spPr>
        <p:txBody>
          <a:bodyPr lIns="0" rIns="90000" anchor="b"/>
          <a:lstStyle>
            <a:lvl1pPr algn="l">
              <a:defRPr sz="6000" b="1">
                <a:solidFill>
                  <a:srgbClr val="F07D00"/>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12" name="Picture 11">
            <a:extLst>
              <a:ext uri="{FF2B5EF4-FFF2-40B4-BE49-F238E27FC236}">
                <a16:creationId xmlns:a16="http://schemas.microsoft.com/office/drawing/2014/main" id="{2EC1597D-B745-8C47-9BCA-19CC45F98067}"/>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946D80A-BB91-1241-848B-6B912282049B}"/>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DB81DC7A-6B12-7D4A-B479-9DCA38495772}"/>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a:t>Click to edit Master text styles</a:t>
            </a:r>
          </a:p>
        </p:txBody>
      </p:sp>
    </p:spTree>
    <p:extLst>
      <p:ext uri="{BB962C8B-B14F-4D97-AF65-F5344CB8AC3E}">
        <p14:creationId xmlns:p14="http://schemas.microsoft.com/office/powerpoint/2010/main" val="2988205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tle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12688"/>
            <a:ext cx="11306173" cy="1825399"/>
          </a:xfrm>
          <a:prstGeom prst="rect">
            <a:avLst/>
          </a:prstGeom>
        </p:spPr>
        <p:txBody>
          <a:bodyPr lIns="0" rIns="90000" anchor="b"/>
          <a:lstStyle>
            <a:lvl1pPr algn="l">
              <a:defRPr sz="6000" b="1">
                <a:solidFill>
                  <a:srgbClr val="00A6E2"/>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0"/>
            <a:ext cx="12192000" cy="441325"/>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65D9431-5C22-DF40-B12F-3B430B2D2AE1}"/>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9" name="Rectangle 8">
            <a:extLst>
              <a:ext uri="{FF2B5EF4-FFF2-40B4-BE49-F238E27FC236}">
                <a16:creationId xmlns:a16="http://schemas.microsoft.com/office/drawing/2014/main" id="{397678BD-869E-C64D-BBB5-DB38A6A8CF00}"/>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1">
            <a:extLst>
              <a:ext uri="{FF2B5EF4-FFF2-40B4-BE49-F238E27FC236}">
                <a16:creationId xmlns:a16="http://schemas.microsoft.com/office/drawing/2014/main" id="{EFAD923B-E667-FD45-B41A-12791D221D10}"/>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a:t>Click to edit Master text styles</a:t>
            </a:r>
          </a:p>
        </p:txBody>
      </p:sp>
    </p:spTree>
    <p:extLst>
      <p:ext uri="{BB962C8B-B14F-4D97-AF65-F5344CB8AC3E}">
        <p14:creationId xmlns:p14="http://schemas.microsoft.com/office/powerpoint/2010/main" val="850059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rmal Blu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00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00A6E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3" name="Rectangle 12">
            <a:extLst>
              <a:ext uri="{FF2B5EF4-FFF2-40B4-BE49-F238E27FC236}">
                <a16:creationId xmlns:a16="http://schemas.microsoft.com/office/drawing/2014/main" id="{C03F878E-DE03-2942-B907-3CF8B4BF5BA7}"/>
              </a:ext>
            </a:extLst>
          </p:cNvPr>
          <p:cNvSpPr/>
          <p:nvPr userDrawn="1"/>
        </p:nvSpPr>
        <p:spPr>
          <a:xfrm>
            <a:off x="0" y="1"/>
            <a:ext cx="12192000" cy="4526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0B24E7D-7F6A-0541-9FC9-D284AAA24340}"/>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6" name="Rectangle 15">
            <a:extLst>
              <a:ext uri="{FF2B5EF4-FFF2-40B4-BE49-F238E27FC236}">
                <a16:creationId xmlns:a16="http://schemas.microsoft.com/office/drawing/2014/main" id="{81441CAE-3F74-A749-B92B-BA7301BD3CC4}"/>
              </a:ext>
            </a:extLst>
          </p:cNvPr>
          <p:cNvSpPr/>
          <p:nvPr userDrawn="1"/>
        </p:nvSpPr>
        <p:spPr>
          <a:xfrm>
            <a:off x="0" y="6742113"/>
            <a:ext cx="12191999" cy="125999"/>
          </a:xfrm>
          <a:prstGeom prst="rect">
            <a:avLst/>
          </a:prstGeom>
          <a:solidFill>
            <a:srgbClr val="00A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7" name="Text Placeholder 11">
            <a:extLst>
              <a:ext uri="{FF2B5EF4-FFF2-40B4-BE49-F238E27FC236}">
                <a16:creationId xmlns:a16="http://schemas.microsoft.com/office/drawing/2014/main" id="{3986C3D8-75F2-AF4D-852E-617DA34AB6C7}"/>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00A6E2"/>
                </a:solidFill>
              </a:defRPr>
            </a:lvl1pPr>
          </a:lstStyle>
          <a:p>
            <a:pPr lvl="0"/>
            <a:r>
              <a:rPr lang="en-GB"/>
              <a:t>Click to edit Master text styles</a:t>
            </a:r>
          </a:p>
        </p:txBody>
      </p:sp>
    </p:spTree>
    <p:extLst>
      <p:ext uri="{BB962C8B-B14F-4D97-AF65-F5344CB8AC3E}">
        <p14:creationId xmlns:p14="http://schemas.microsoft.com/office/powerpoint/2010/main" val="653881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ormal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017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1" name="Rectangle 10">
            <a:extLst>
              <a:ext uri="{FF2B5EF4-FFF2-40B4-BE49-F238E27FC236}">
                <a16:creationId xmlns:a16="http://schemas.microsoft.com/office/drawing/2014/main" id="{B669F709-E7C3-C149-A260-3C4BD44CD5DB}"/>
              </a:ext>
            </a:extLst>
          </p:cNvPr>
          <p:cNvSpPr/>
          <p:nvPr userDrawn="1"/>
        </p:nvSpPr>
        <p:spPr>
          <a:xfrm>
            <a:off x="0" y="1"/>
            <a:ext cx="12192000" cy="4526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9C6C068-799F-5647-86FD-975D93E27D3F}"/>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7" name="Rectangle 16">
            <a:extLst>
              <a:ext uri="{FF2B5EF4-FFF2-40B4-BE49-F238E27FC236}">
                <a16:creationId xmlns:a16="http://schemas.microsoft.com/office/drawing/2014/main" id="{A9635ED3-5E00-7F4E-9AE5-AF4B24A44CF5}"/>
              </a:ext>
            </a:extLst>
          </p:cNvPr>
          <p:cNvSpPr/>
          <p:nvPr userDrawn="1"/>
        </p:nvSpPr>
        <p:spPr>
          <a:xfrm>
            <a:off x="0" y="6742113"/>
            <a:ext cx="12191999" cy="125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8" name="Text Placeholder 11">
            <a:extLst>
              <a:ext uri="{FF2B5EF4-FFF2-40B4-BE49-F238E27FC236}">
                <a16:creationId xmlns:a16="http://schemas.microsoft.com/office/drawing/2014/main" id="{77A12D8D-2172-A24B-A568-26FC3B4B283B}"/>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017F"/>
                </a:solidFill>
              </a:defRPr>
            </a:lvl1pPr>
          </a:lstStyle>
          <a:p>
            <a:pPr lvl="0"/>
            <a:r>
              <a:rPr lang="en-GB"/>
              <a:t>Click to edit Master text styles</a:t>
            </a:r>
          </a:p>
        </p:txBody>
      </p:sp>
    </p:spTree>
    <p:extLst>
      <p:ext uri="{BB962C8B-B14F-4D97-AF65-F5344CB8AC3E}">
        <p14:creationId xmlns:p14="http://schemas.microsoft.com/office/powerpoint/2010/main" val="3094851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old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1989138"/>
            <a:ext cx="11306173" cy="1848949"/>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rgbClr val="F07D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33D2627D-3696-4F4C-8BC6-79103D22C236}"/>
              </a:ext>
            </a:extLst>
          </p:cNvPr>
          <p:cNvSpPr/>
          <p:nvPr userDrawn="1"/>
        </p:nvSpPr>
        <p:spPr>
          <a:xfrm>
            <a:off x="0" y="1"/>
            <a:ext cx="12192000" cy="4526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5871FCE-6DA7-5549-92C6-554D5232A266}"/>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240039B7-FA62-F24C-BCFF-BA21679AD8B7}"/>
              </a:ext>
            </a:extLst>
          </p:cNvPr>
          <p:cNvSpPr/>
          <p:nvPr userDrawn="1"/>
        </p:nvSpPr>
        <p:spPr>
          <a:xfrm>
            <a:off x="0" y="6742113"/>
            <a:ext cx="12191999" cy="125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E8DC3CBE-2843-1642-BD7A-5C7A9BC16E2C}"/>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F07D00"/>
                </a:solidFill>
              </a:defRPr>
            </a:lvl1pPr>
          </a:lstStyle>
          <a:p>
            <a:pPr lvl="0"/>
            <a:r>
              <a:rPr lang="en-GB"/>
              <a:t>Click to edit Master text styles</a:t>
            </a:r>
          </a:p>
        </p:txBody>
      </p:sp>
    </p:spTree>
    <p:extLst>
      <p:ext uri="{BB962C8B-B14F-4D97-AF65-F5344CB8AC3E}">
        <p14:creationId xmlns:p14="http://schemas.microsoft.com/office/powerpoint/2010/main" val="2989749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E6005B"/>
              </a:solidFill>
            </a:endParaRPr>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2" y="4015578"/>
            <a:ext cx="11306175" cy="1155172"/>
          </a:xfrm>
          <a:prstGeom prst="rect">
            <a:avLst/>
          </a:prstGeom>
        </p:spPr>
        <p:txBody>
          <a:bodyPr lIns="0">
            <a:normAutofit/>
          </a:bodyPr>
          <a:lstStyle>
            <a:lvl1pPr marL="0" indent="0" algn="l">
              <a:buNone/>
              <a:defRPr sz="3000" b="1">
                <a:solidFill>
                  <a:srgbClr val="9E043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4" name="Picture 3">
            <a:extLst>
              <a:ext uri="{FF2B5EF4-FFF2-40B4-BE49-F238E27FC236}">
                <a16:creationId xmlns:a16="http://schemas.microsoft.com/office/drawing/2014/main" id="{EE19FAFA-C3E1-0844-82DB-27D43E467A6B}"/>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15" name="Date Placeholder 3">
            <a:extLst>
              <a:ext uri="{FF2B5EF4-FFF2-40B4-BE49-F238E27FC236}">
                <a16:creationId xmlns:a16="http://schemas.microsoft.com/office/drawing/2014/main" id="{F86CB3D1-E135-FD4F-A056-483535DECE88}"/>
              </a:ext>
            </a:extLst>
          </p:cNvPr>
          <p:cNvSpPr>
            <a:spLocks noGrp="1"/>
          </p:cNvSpPr>
          <p:nvPr>
            <p:ph type="dt" sz="half" idx="10"/>
          </p:nvPr>
        </p:nvSpPr>
        <p:spPr>
          <a:xfrm>
            <a:off x="6275386" y="6057899"/>
            <a:ext cx="5473701" cy="358775"/>
          </a:xfrm>
          <a:prstGeom prst="rect">
            <a:avLst/>
          </a:prstGeom>
        </p:spPr>
        <p:txBody>
          <a:bodyPr lIns="0" tIns="0" rIns="0" bIns="0" anchor="b" anchorCtr="0"/>
          <a:lstStyle>
            <a:lvl1pPr algn="r">
              <a:defRPr>
                <a:solidFill>
                  <a:srgbClr val="9E043D"/>
                </a:solidFill>
                <a:latin typeface="Arial" panose="020B0604020202020204" pitchFamily="34" charset="0"/>
                <a:cs typeface="Arial" panose="020B0604020202020204" pitchFamily="34" charset="0"/>
              </a:defRPr>
            </a:lvl1pPr>
          </a:lstStyle>
          <a:p>
            <a:fld id="{197342E9-89D0-D246-B0E5-635614E13D75}" type="datetime1">
              <a:rPr lang="en-GB" smtClean="0"/>
              <a:pPr/>
              <a:t>15/02/2023</a:t>
            </a:fld>
            <a:endParaRPr lang="en-US"/>
          </a:p>
        </p:txBody>
      </p:sp>
    </p:spTree>
    <p:extLst>
      <p:ext uri="{BB962C8B-B14F-4D97-AF65-F5344CB8AC3E}">
        <p14:creationId xmlns:p14="http://schemas.microsoft.com/office/powerpoint/2010/main" val="360222978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old Purpl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C701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821E6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66867788-B905-9E45-B992-B2C5D2894330}"/>
              </a:ext>
            </a:extLst>
          </p:cNvPr>
          <p:cNvSpPr/>
          <p:nvPr userDrawn="1"/>
        </p:nvSpPr>
        <p:spPr>
          <a:xfrm>
            <a:off x="0" y="1"/>
            <a:ext cx="12192000" cy="4526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6651983-37A2-2345-917B-4559D70F4392}"/>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89B5E4C-2015-A748-95FB-CF22799B0CD6}"/>
              </a:ext>
            </a:extLst>
          </p:cNvPr>
          <p:cNvSpPr/>
          <p:nvPr userDrawn="1"/>
        </p:nvSpPr>
        <p:spPr>
          <a:xfrm>
            <a:off x="0" y="6742113"/>
            <a:ext cx="12191999" cy="125999"/>
          </a:xfrm>
          <a:prstGeom prst="rect">
            <a:avLst/>
          </a:prstGeom>
          <a:solidFill>
            <a:srgbClr val="821E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946CC34B-1499-F541-84B4-B09C59E3E203}"/>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821E69"/>
                </a:solidFill>
              </a:defRPr>
            </a:lvl1pPr>
          </a:lstStyle>
          <a:p>
            <a:pPr lvl="0"/>
            <a:r>
              <a:rPr lang="en-GB"/>
              <a:t>Click to edit Master text styles</a:t>
            </a:r>
          </a:p>
        </p:txBody>
      </p:sp>
    </p:spTree>
    <p:extLst>
      <p:ext uri="{BB962C8B-B14F-4D97-AF65-F5344CB8AC3E}">
        <p14:creationId xmlns:p14="http://schemas.microsoft.com/office/powerpoint/2010/main" val="1060557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sual Green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D9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C7D5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BF3AFFF2-502D-054E-B5DC-66A77A6B8A6E}"/>
              </a:ext>
            </a:extLst>
          </p:cNvPr>
          <p:cNvSpPr/>
          <p:nvPr userDrawn="1"/>
        </p:nvSpPr>
        <p:spPr>
          <a:xfrm>
            <a:off x="0" y="1"/>
            <a:ext cx="12192000" cy="4526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E73C732-A419-E840-970E-326B7FDD4684}"/>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84D91E44-21DE-A842-8B5E-6AD38E86E746}"/>
              </a:ext>
            </a:extLst>
          </p:cNvPr>
          <p:cNvSpPr/>
          <p:nvPr userDrawn="1"/>
        </p:nvSpPr>
        <p:spPr>
          <a:xfrm>
            <a:off x="0" y="6742113"/>
            <a:ext cx="12191999" cy="125999"/>
          </a:xfrm>
          <a:prstGeom prst="rect">
            <a:avLst/>
          </a:prstGeom>
          <a:solidFill>
            <a:srgbClr val="C7D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69BF5122-5B53-AF4A-BB6D-678ABD2D40EF}"/>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C7D533"/>
                </a:solidFill>
              </a:defRPr>
            </a:lvl1pPr>
          </a:lstStyle>
          <a:p>
            <a:pPr lvl="0"/>
            <a:r>
              <a:rPr lang="en-GB"/>
              <a:t>Click to edit Master text styles</a:t>
            </a:r>
          </a:p>
        </p:txBody>
      </p:sp>
    </p:spTree>
    <p:extLst>
      <p:ext uri="{BB962C8B-B14F-4D97-AF65-F5344CB8AC3E}">
        <p14:creationId xmlns:p14="http://schemas.microsoft.com/office/powerpoint/2010/main" val="812510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F0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B3F0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B3F07"/>
                </a:solidFill>
              </a:defRPr>
            </a:lvl1pPr>
          </a:lstStyle>
          <a:p>
            <a:pPr lvl="0"/>
            <a:r>
              <a:rPr lang="en-GB"/>
              <a:t>Click to edit Master text styles</a:t>
            </a:r>
          </a:p>
        </p:txBody>
      </p:sp>
    </p:spTree>
    <p:extLst>
      <p:ext uri="{BB962C8B-B14F-4D97-AF65-F5344CB8AC3E}">
        <p14:creationId xmlns:p14="http://schemas.microsoft.com/office/powerpoint/2010/main" val="68187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Tree>
    <p:extLst>
      <p:ext uri="{BB962C8B-B14F-4D97-AF65-F5344CB8AC3E}">
        <p14:creationId xmlns:p14="http://schemas.microsoft.com/office/powerpoint/2010/main" val="23084259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EC6D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E6005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Tree>
    <p:extLst>
      <p:ext uri="{BB962C8B-B14F-4D97-AF65-F5344CB8AC3E}">
        <p14:creationId xmlns:p14="http://schemas.microsoft.com/office/powerpoint/2010/main" val="2822484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Casual Orange Section Brea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68B09DB-0CE7-674F-8B4F-D3BDC1E1F580}"/>
              </a:ext>
            </a:extLst>
          </p:cNvPr>
          <p:cNvSpPr/>
          <p:nvPr userDrawn="1"/>
        </p:nvSpPr>
        <p:spPr>
          <a:xfrm>
            <a:off x="0" y="0"/>
            <a:ext cx="12192000" cy="6857999"/>
          </a:xfrm>
          <a:prstGeom prst="rect">
            <a:avLst/>
          </a:prstGeom>
          <a:solidFill>
            <a:srgbClr val="6F62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45A774C6-72B5-B54D-AFC5-BEDE6662B008}"/>
              </a:ext>
            </a:extLst>
          </p:cNvPr>
          <p:cNvSpPr>
            <a:spLocks noGrp="1"/>
          </p:cNvSpPr>
          <p:nvPr>
            <p:ph type="ctrTitle"/>
          </p:nvPr>
        </p:nvSpPr>
        <p:spPr>
          <a:xfrm>
            <a:off x="442913" y="2024063"/>
            <a:ext cx="11306173" cy="1814024"/>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15" name="Subtitle 2">
            <a:extLst>
              <a:ext uri="{FF2B5EF4-FFF2-40B4-BE49-F238E27FC236}">
                <a16:creationId xmlns:a16="http://schemas.microsoft.com/office/drawing/2014/main" id="{D8CD21CC-038F-084D-86A0-F56D478F11ED}"/>
              </a:ext>
            </a:extLst>
          </p:cNvPr>
          <p:cNvSpPr>
            <a:spLocks noGrp="1"/>
          </p:cNvSpPr>
          <p:nvPr>
            <p:ph type="subTitle" idx="1"/>
          </p:nvPr>
        </p:nvSpPr>
        <p:spPr>
          <a:xfrm>
            <a:off x="442913" y="4015578"/>
            <a:ext cx="11306173" cy="1155172"/>
          </a:xfrm>
          <a:prstGeom prst="rect">
            <a:avLst/>
          </a:prstGeom>
        </p:spPr>
        <p:txBody>
          <a:bodyPr lIns="0">
            <a:normAutofit/>
          </a:bodyPr>
          <a:lstStyle>
            <a:lvl1pPr marL="0" indent="0" algn="l">
              <a:buNone/>
              <a:defRPr sz="3000" b="1">
                <a:solidFill>
                  <a:srgbClr val="B5B0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7" name="Rectangle 6">
            <a:extLst>
              <a:ext uri="{FF2B5EF4-FFF2-40B4-BE49-F238E27FC236}">
                <a16:creationId xmlns:a16="http://schemas.microsoft.com/office/drawing/2014/main" id="{37898AC0-B7CB-074A-816A-237E0E868E59}"/>
              </a:ext>
            </a:extLst>
          </p:cNvPr>
          <p:cNvSpPr/>
          <p:nvPr userDrawn="1"/>
        </p:nvSpPr>
        <p:spPr>
          <a:xfrm>
            <a:off x="0" y="1"/>
            <a:ext cx="12192000" cy="452699"/>
          </a:xfrm>
          <a:prstGeom prst="rect">
            <a:avLst/>
          </a:prstGeom>
          <a:solidFill>
            <a:srgbClr val="B5B0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0A60D5D-4AC5-424B-9227-98890EF5464D}"/>
              </a:ext>
            </a:extLst>
          </p:cNvPr>
          <p:cNvPicPr>
            <a:picLocks noChangeAspect="1"/>
          </p:cNvPicPr>
          <p:nvPr userDrawn="1"/>
        </p:nvPicPr>
        <p:blipFill>
          <a:blip r:embed="rId2"/>
          <a:stretch>
            <a:fillRect/>
          </a:stretch>
        </p:blipFill>
        <p:spPr>
          <a:xfrm>
            <a:off x="442913" y="5832091"/>
            <a:ext cx="568360" cy="676276"/>
          </a:xfrm>
          <a:prstGeom prst="rect">
            <a:avLst/>
          </a:prstGeom>
        </p:spPr>
      </p:pic>
      <p:sp>
        <p:nvSpPr>
          <p:cNvPr id="10" name="Rectangle 9">
            <a:extLst>
              <a:ext uri="{FF2B5EF4-FFF2-40B4-BE49-F238E27FC236}">
                <a16:creationId xmlns:a16="http://schemas.microsoft.com/office/drawing/2014/main" id="{03636DE5-A460-F448-BC8B-A823C89548EA}"/>
              </a:ext>
            </a:extLst>
          </p:cNvPr>
          <p:cNvSpPr/>
          <p:nvPr userDrawn="1"/>
        </p:nvSpPr>
        <p:spPr>
          <a:xfrm>
            <a:off x="0" y="6742113"/>
            <a:ext cx="12191999" cy="125999"/>
          </a:xfrm>
          <a:prstGeom prst="rect">
            <a:avLst/>
          </a:prstGeom>
          <a:solidFill>
            <a:srgbClr val="BB3F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A6E2"/>
              </a:solidFill>
            </a:endParaRPr>
          </a:p>
        </p:txBody>
      </p:sp>
      <p:sp>
        <p:nvSpPr>
          <p:cNvPr id="11" name="Text Placeholder 11">
            <a:extLst>
              <a:ext uri="{FF2B5EF4-FFF2-40B4-BE49-F238E27FC236}">
                <a16:creationId xmlns:a16="http://schemas.microsoft.com/office/drawing/2014/main" id="{0E93626E-75D3-2946-9E24-B1657D8181F5}"/>
              </a:ext>
            </a:extLst>
          </p:cNvPr>
          <p:cNvSpPr>
            <a:spLocks noGrp="1"/>
          </p:cNvSpPr>
          <p:nvPr>
            <p:ph type="body" sz="quarter" idx="12"/>
          </p:nvPr>
        </p:nvSpPr>
        <p:spPr>
          <a:xfrm>
            <a:off x="6275387" y="6057900"/>
            <a:ext cx="5473699" cy="368888"/>
          </a:xfrm>
          <a:prstGeom prst="rect">
            <a:avLst/>
          </a:prstGeom>
        </p:spPr>
        <p:txBody>
          <a:bodyPr tIns="0" rIns="0" bIns="0" anchor="b" anchorCtr="0">
            <a:noAutofit/>
          </a:bodyPr>
          <a:lstStyle>
            <a:lvl1pPr marL="0" indent="0" algn="r">
              <a:buNone/>
              <a:defRPr sz="1800">
                <a:solidFill>
                  <a:srgbClr val="B5B0AC"/>
                </a:solidFill>
              </a:defRPr>
            </a:lvl1pPr>
          </a:lstStyle>
          <a:p>
            <a:pPr lvl="0"/>
            <a:r>
              <a:rPr lang="en-GB"/>
              <a:t>Click to edit Master text styles</a:t>
            </a:r>
          </a:p>
        </p:txBody>
      </p:sp>
    </p:spTree>
    <p:extLst>
      <p:ext uri="{BB962C8B-B14F-4D97-AF65-F5344CB8AC3E}">
        <p14:creationId xmlns:p14="http://schemas.microsoft.com/office/powerpoint/2010/main" val="1411872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6B90F54-2FD9-B744-B972-C1D92C843C23}"/>
              </a:ext>
            </a:extLst>
          </p:cNvPr>
          <p:cNvSpPr/>
          <p:nvPr userDrawn="1"/>
        </p:nvSpPr>
        <p:spPr>
          <a:xfrm>
            <a:off x="1" y="431386"/>
            <a:ext cx="12191999" cy="6300787"/>
          </a:xfrm>
          <a:prstGeom prst="rect">
            <a:avLst/>
          </a:prstGeom>
          <a:solidFill>
            <a:srgbClr val="E5E5E5"/>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04446B3-A205-CB44-8165-EDDF1073E3F0}"/>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6" name="TextBox 5">
            <a:extLst>
              <a:ext uri="{FF2B5EF4-FFF2-40B4-BE49-F238E27FC236}">
                <a16:creationId xmlns:a16="http://schemas.microsoft.com/office/drawing/2014/main" id="{7D96A658-0183-444F-91C4-2F380978AAE1}"/>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a:solidFill>
                  <a:srgbClr val="E6005B"/>
                </a:solidFill>
              </a:rPr>
              <a:t>Thank you</a:t>
            </a:r>
          </a:p>
        </p:txBody>
      </p:sp>
    </p:spTree>
    <p:extLst>
      <p:ext uri="{BB962C8B-B14F-4D97-AF65-F5344CB8AC3E}">
        <p14:creationId xmlns:p14="http://schemas.microsoft.com/office/powerpoint/2010/main" val="2631780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entation End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D73252D-FA87-8946-98E6-F10F7EFB191B}"/>
              </a:ext>
            </a:extLst>
          </p:cNvPr>
          <p:cNvSpPr/>
          <p:nvPr userDrawn="1"/>
        </p:nvSpPr>
        <p:spPr>
          <a:xfrm>
            <a:off x="0" y="441326"/>
            <a:ext cx="12191999" cy="6300786"/>
          </a:xfrm>
          <a:prstGeom prst="rect">
            <a:avLst/>
          </a:prstGeom>
          <a:solidFill>
            <a:srgbClr val="E6005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E6005B"/>
              </a:solidFill>
            </a:endParaRPr>
          </a:p>
        </p:txBody>
      </p:sp>
      <p:pic>
        <p:nvPicPr>
          <p:cNvPr id="10" name="Picture 9">
            <a:extLst>
              <a:ext uri="{FF2B5EF4-FFF2-40B4-BE49-F238E27FC236}">
                <a16:creationId xmlns:a16="http://schemas.microsoft.com/office/drawing/2014/main" id="{146BD13E-6F12-BA45-881A-F273DAED034A}"/>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2" name="TextBox 1">
            <a:extLst>
              <a:ext uri="{FF2B5EF4-FFF2-40B4-BE49-F238E27FC236}">
                <a16:creationId xmlns:a16="http://schemas.microsoft.com/office/drawing/2014/main" id="{DEE1A0BD-8134-9B4A-AE3E-E7C0EECCD029}"/>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a:solidFill>
                  <a:srgbClr val="9E043D"/>
                </a:solidFill>
              </a:rPr>
              <a:t>Thank you</a:t>
            </a:r>
          </a:p>
        </p:txBody>
      </p:sp>
    </p:spTree>
    <p:extLst>
      <p:ext uri="{BB962C8B-B14F-4D97-AF65-F5344CB8AC3E}">
        <p14:creationId xmlns:p14="http://schemas.microsoft.com/office/powerpoint/2010/main" val="3616176439"/>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818EEC-D27C-9844-8F9A-431793B5929C}"/>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FE3E8BC-7439-0742-A9FC-77BBB38EF7AF}"/>
              </a:ext>
            </a:extLst>
          </p:cNvPr>
          <p:cNvPicPr>
            <a:picLocks noChangeAspect="1"/>
          </p:cNvPicPr>
          <p:nvPr userDrawn="1"/>
        </p:nvPicPr>
        <p:blipFill>
          <a:blip r:embed="rId2"/>
          <a:stretch>
            <a:fillRect/>
          </a:stretch>
        </p:blipFill>
        <p:spPr>
          <a:xfrm>
            <a:off x="442913" y="800100"/>
            <a:ext cx="3427412" cy="1009958"/>
          </a:xfrm>
          <a:prstGeom prst="rect">
            <a:avLst/>
          </a:prstGeom>
        </p:spPr>
      </p:pic>
      <p:sp>
        <p:nvSpPr>
          <p:cNvPr id="9" name="TextBox 8">
            <a:extLst>
              <a:ext uri="{FF2B5EF4-FFF2-40B4-BE49-F238E27FC236}">
                <a16:creationId xmlns:a16="http://schemas.microsoft.com/office/drawing/2014/main" id="{C3E62ECB-71C5-2342-A1AF-B7DAA1E1B964}"/>
              </a:ext>
            </a:extLst>
          </p:cNvPr>
          <p:cNvSpPr txBox="1"/>
          <p:nvPr userDrawn="1"/>
        </p:nvSpPr>
        <p:spPr>
          <a:xfrm>
            <a:off x="442913" y="2024062"/>
            <a:ext cx="11306175" cy="1814024"/>
          </a:xfrm>
          <a:prstGeom prst="rect">
            <a:avLst/>
          </a:prstGeom>
          <a:noFill/>
        </p:spPr>
        <p:txBody>
          <a:bodyPr wrap="square" lIns="0" tIns="0" rIns="0" bIns="0" rtlCol="0" anchor="b" anchorCtr="0">
            <a:normAutofit/>
          </a:bodyPr>
          <a:lstStyle/>
          <a:p>
            <a:pPr algn="l"/>
            <a:r>
              <a:rPr lang="en-US" sz="6000" b="1">
                <a:solidFill>
                  <a:schemeClr val="bg1"/>
                </a:solidFill>
              </a:rPr>
              <a:t>Thank you</a:t>
            </a:r>
          </a:p>
        </p:txBody>
      </p:sp>
    </p:spTree>
    <p:extLst>
      <p:ext uri="{BB962C8B-B14F-4D97-AF65-F5344CB8AC3E}">
        <p14:creationId xmlns:p14="http://schemas.microsoft.com/office/powerpoint/2010/main" val="7770044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
        <p:cNvGrpSpPr/>
        <p:nvPr/>
      </p:nvGrpSpPr>
      <p:grpSpPr>
        <a:xfrm>
          <a:off x="0" y="0"/>
          <a:ext cx="0" cy="0"/>
          <a:chOff x="0" y="0"/>
          <a:chExt cx="0" cy="0"/>
        </a:xfrm>
      </p:grpSpPr>
      <p:sp>
        <p:nvSpPr>
          <p:cNvPr id="10" name="Google Shape;10;p174"/>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7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 name="Google Shape;12;p174"/>
          <p:cNvSpPr txBox="1">
            <a:spLocks noGrp="1"/>
          </p:cNvSpPr>
          <p:nvPr>
            <p:ph type="sldNum" idx="12"/>
          </p:nvPr>
        </p:nvSpPr>
        <p:spPr>
          <a:xfrm>
            <a:off x="11296611" y="6217623"/>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50644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DF23B6-683D-2B48-8B2D-8FF423A50C05}"/>
              </a:ext>
            </a:extLst>
          </p:cNvPr>
          <p:cNvSpPr/>
          <p:nvPr userDrawn="1"/>
        </p:nvSpPr>
        <p:spPr>
          <a:xfrm>
            <a:off x="0" y="441325"/>
            <a:ext cx="12191999" cy="6300787"/>
          </a:xfrm>
          <a:prstGeom prst="rect">
            <a:avLst/>
          </a:prstGeom>
          <a:solidFill>
            <a:srgbClr val="6F625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7E7F3C-6AC2-084C-81DA-BE9E4A815A32}"/>
              </a:ext>
            </a:extLst>
          </p:cNvPr>
          <p:cNvSpPr>
            <a:spLocks noGrp="1"/>
          </p:cNvSpPr>
          <p:nvPr>
            <p:ph type="ctrTitle"/>
          </p:nvPr>
        </p:nvSpPr>
        <p:spPr>
          <a:xfrm>
            <a:off x="442912" y="1989138"/>
            <a:ext cx="11306175" cy="1848949"/>
          </a:xfrm>
          <a:prstGeom prst="rect">
            <a:avLst/>
          </a:prstGeom>
        </p:spPr>
        <p:txBody>
          <a:bodyPr lIns="0" rIns="90000" anchor="b"/>
          <a:lstStyle>
            <a:lvl1pPr algn="l">
              <a:defRPr sz="6000" b="1">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AC3D8BCC-A8A8-F640-A027-5BF8353F717B}"/>
              </a:ext>
            </a:extLst>
          </p:cNvPr>
          <p:cNvSpPr>
            <a:spLocks noGrp="1"/>
          </p:cNvSpPr>
          <p:nvPr>
            <p:ph type="subTitle" idx="1"/>
          </p:nvPr>
        </p:nvSpPr>
        <p:spPr>
          <a:xfrm>
            <a:off x="442913" y="4015578"/>
            <a:ext cx="11306175" cy="1155172"/>
          </a:xfrm>
          <a:prstGeom prst="rect">
            <a:avLst/>
          </a:prstGeom>
        </p:spPr>
        <p:txBody>
          <a:bodyPr lIns="0">
            <a:normAutofit/>
          </a:bodyPr>
          <a:lstStyle>
            <a:lvl1pPr marL="0" indent="0" algn="l">
              <a:buNone/>
              <a:defRPr sz="30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11" name="Date Placeholder 3">
            <a:extLst>
              <a:ext uri="{FF2B5EF4-FFF2-40B4-BE49-F238E27FC236}">
                <a16:creationId xmlns:a16="http://schemas.microsoft.com/office/drawing/2014/main" id="{407DCF46-D938-064E-964C-1B90111009F0}"/>
              </a:ext>
            </a:extLst>
          </p:cNvPr>
          <p:cNvSpPr>
            <a:spLocks noGrp="1"/>
          </p:cNvSpPr>
          <p:nvPr>
            <p:ph type="dt" sz="half" idx="10"/>
          </p:nvPr>
        </p:nvSpPr>
        <p:spPr>
          <a:xfrm>
            <a:off x="6275388" y="6057899"/>
            <a:ext cx="5473699" cy="358775"/>
          </a:xfrm>
          <a:prstGeom prst="rect">
            <a:avLst/>
          </a:prstGeom>
        </p:spPr>
        <p:txBody>
          <a:bodyPr lIns="0" tIns="0" rIns="0" bIns="0" anchor="b" anchorCtr="0"/>
          <a:lstStyle>
            <a:lvl1pPr algn="r">
              <a:defRPr>
                <a:solidFill>
                  <a:schemeClr val="bg1"/>
                </a:solidFill>
                <a:latin typeface="Arial" panose="020B0604020202020204" pitchFamily="34" charset="0"/>
                <a:cs typeface="Arial" panose="020B0604020202020204" pitchFamily="34" charset="0"/>
              </a:defRPr>
            </a:lvl1pPr>
          </a:lstStyle>
          <a:p>
            <a:fld id="{197342E9-89D0-D246-B0E5-635614E13D75}" type="datetime1">
              <a:rPr lang="en-GB" smtClean="0"/>
              <a:pPr/>
              <a:t>15/02/2023</a:t>
            </a:fld>
            <a:endParaRPr lang="en-US"/>
          </a:p>
        </p:txBody>
      </p:sp>
      <p:pic>
        <p:nvPicPr>
          <p:cNvPr id="15" name="Picture 14">
            <a:extLst>
              <a:ext uri="{FF2B5EF4-FFF2-40B4-BE49-F238E27FC236}">
                <a16:creationId xmlns:a16="http://schemas.microsoft.com/office/drawing/2014/main" id="{2BEE9E80-8FF0-8441-B362-4623AB9E8A1D}"/>
              </a:ext>
            </a:extLst>
          </p:cNvPr>
          <p:cNvPicPr>
            <a:picLocks noChangeAspect="1"/>
          </p:cNvPicPr>
          <p:nvPr userDrawn="1"/>
        </p:nvPicPr>
        <p:blipFill>
          <a:blip r:embed="rId2"/>
          <a:stretch>
            <a:fillRect/>
          </a:stretch>
        </p:blipFill>
        <p:spPr>
          <a:xfrm>
            <a:off x="442913" y="800100"/>
            <a:ext cx="3427412" cy="1009958"/>
          </a:xfrm>
          <a:prstGeom prst="rect">
            <a:avLst/>
          </a:prstGeom>
        </p:spPr>
      </p:pic>
    </p:spTree>
    <p:extLst>
      <p:ext uri="{BB962C8B-B14F-4D97-AF65-F5344CB8AC3E}">
        <p14:creationId xmlns:p14="http://schemas.microsoft.com/office/powerpoint/2010/main" val="341212051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838200" y="1458000"/>
            <a:ext cx="10515600" cy="5034875"/>
          </a:xfrm>
        </p:spPr>
        <p:txBody>
          <a:bodyPr/>
          <a:lstStyle/>
          <a:p>
            <a:pPr lvl="0"/>
            <a:r>
              <a:rPr lang="en-US"/>
              <a:t>Edit Master text styles</a:t>
            </a:r>
          </a:p>
          <a:p>
            <a:pPr lvl="1"/>
            <a:r>
              <a:rPr lang="en-US"/>
              <a:t>Second level</a:t>
            </a:r>
          </a:p>
        </p:txBody>
      </p:sp>
      <p:sp>
        <p:nvSpPr>
          <p:cNvPr id="6" name="Slide Number Placeholder 5"/>
          <p:cNvSpPr>
            <a:spLocks noGrp="1"/>
          </p:cNvSpPr>
          <p:nvPr>
            <p:ph type="sldNum" sz="quarter" idx="12"/>
          </p:nvPr>
        </p:nvSpPr>
        <p:spPr>
          <a:xfrm>
            <a:off x="11506200" y="6492875"/>
            <a:ext cx="685800" cy="365125"/>
          </a:xfrm>
          <a:prstGeom prst="rect">
            <a:avLst/>
          </a:prstGeom>
        </p:spPr>
        <p:txBody>
          <a:bodyPr/>
          <a:lstStyle>
            <a:lvl1pPr algn="ctr">
              <a:defRPr sz="2000" b="1">
                <a:solidFill>
                  <a:srgbClr val="C3C114"/>
                </a:solidFill>
              </a:defRPr>
            </a:lvl1pPr>
          </a:lstStyle>
          <a:p>
            <a:fld id="{09AB7D12-A524-4A37-822E-86680631D2B1}" type="slidenum">
              <a:rPr lang="en-GB" smtClean="0"/>
              <a:pPr/>
              <a:t>‹#›</a:t>
            </a:fld>
            <a:endParaRPr lang="en-GB"/>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20718" y="198000"/>
            <a:ext cx="2259447" cy="864000"/>
          </a:xfrm>
          <a:prstGeom prst="rect">
            <a:avLst/>
          </a:prstGeom>
        </p:spPr>
      </p:pic>
    </p:spTree>
    <p:extLst>
      <p:ext uri="{BB962C8B-B14F-4D97-AF65-F5344CB8AC3E}">
        <p14:creationId xmlns:p14="http://schemas.microsoft.com/office/powerpoint/2010/main" val="2484516183"/>
      </p:ext>
    </p:extLst>
  </p:cSld>
  <p:clrMapOvr>
    <a:masterClrMapping/>
  </p:clrMapOvr>
  <p:extLst>
    <p:ext uri="{DCECCB84-F9BA-43D5-87BE-67443E8EF086}">
      <p15:sldGuideLst xmlns:p15="http://schemas.microsoft.com/office/powerpoint/2012/main">
        <p15:guide id="1" orient="horz" pos="913">
          <p15:clr>
            <a:srgbClr val="FBAE40"/>
          </p15:clr>
        </p15:guide>
        <p15:guide id="2" pos="3840">
          <p15:clr>
            <a:srgbClr val="FBAE40"/>
          </p15:clr>
        </p15:guide>
        <p15:guide id="3" orient="horz" pos="408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141767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666776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2206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69888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774192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6321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712377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049908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39710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Tree>
    <p:extLst>
      <p:ext uri="{BB962C8B-B14F-4D97-AF65-F5344CB8AC3E}">
        <p14:creationId xmlns:p14="http://schemas.microsoft.com/office/powerpoint/2010/main" val="1356141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02799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9318390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a:t>Click to edit Master title style</a:t>
            </a:r>
            <a:endParaRPr lang="en-US"/>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Tree>
    <p:extLst>
      <p:ext uri="{BB962C8B-B14F-4D97-AF65-F5344CB8AC3E}">
        <p14:creationId xmlns:p14="http://schemas.microsoft.com/office/powerpoint/2010/main" val="37298356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
        <p:cNvGrpSpPr/>
        <p:nvPr/>
      </p:nvGrpSpPr>
      <p:grpSpPr>
        <a:xfrm>
          <a:off x="0" y="0"/>
          <a:ext cx="0" cy="0"/>
          <a:chOff x="0" y="0"/>
          <a:chExt cx="0" cy="0"/>
        </a:xfrm>
      </p:grpSpPr>
      <p:sp>
        <p:nvSpPr>
          <p:cNvPr id="10" name="Google Shape;10;p174"/>
          <p:cNvSpPr txBox="1">
            <a:spLocks noGrp="1"/>
          </p:cNvSpPr>
          <p:nvPr>
            <p:ph type="title"/>
          </p:nvPr>
        </p:nvSpPr>
        <p:spPr>
          <a:xfrm>
            <a:off x="415600" y="593367"/>
            <a:ext cx="11360800" cy="7635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17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 name="Google Shape;12;p174"/>
          <p:cNvSpPr txBox="1">
            <a:spLocks noGrp="1"/>
          </p:cNvSpPr>
          <p:nvPr>
            <p:ph type="sldNum" idx="12"/>
          </p:nvPr>
        </p:nvSpPr>
        <p:spPr>
          <a:xfrm>
            <a:off x="11296611" y="6217623"/>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84896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Secondar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A204BD-F3EB-5842-9319-7B613DC2539E}"/>
              </a:ext>
            </a:extLst>
          </p:cNvPr>
          <p:cNvSpPr>
            <a:spLocks noGrp="1"/>
          </p:cNvSpPr>
          <p:nvPr>
            <p:ph type="body" idx="1"/>
          </p:nvPr>
        </p:nvSpPr>
        <p:spPr>
          <a:xfrm>
            <a:off x="442912" y="1989138"/>
            <a:ext cx="11306176"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4" y="2813048"/>
            <a:ext cx="11306174" cy="288448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a:t>Click to edit Master title style</a:t>
            </a:r>
            <a:endParaRPr lang="en-US"/>
          </a:p>
        </p:txBody>
      </p:sp>
      <p:pic>
        <p:nvPicPr>
          <p:cNvPr id="7" name="Picture 6">
            <a:extLst>
              <a:ext uri="{FF2B5EF4-FFF2-40B4-BE49-F238E27FC236}">
                <a16:creationId xmlns:a16="http://schemas.microsoft.com/office/drawing/2014/main" id="{0E8EB9E1-DFB3-5C47-B4B9-9B8765B8640B}"/>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4" name="Text Placeholder 11">
            <a:extLst>
              <a:ext uri="{FF2B5EF4-FFF2-40B4-BE49-F238E27FC236}">
                <a16:creationId xmlns:a16="http://schemas.microsoft.com/office/drawing/2014/main" id="{6AAEC381-AE42-7E44-9B48-79580631F97C}"/>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1" name="Rectangle 10">
            <a:extLst>
              <a:ext uri="{FF2B5EF4-FFF2-40B4-BE49-F238E27FC236}">
                <a16:creationId xmlns:a16="http://schemas.microsoft.com/office/drawing/2014/main" id="{2EF2C38B-13DA-064A-AF49-AA97B43EDAB3}"/>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91A03B6-F236-5D46-B133-E912BE6844F9}"/>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244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Fill Option 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115887"/>
            <a:ext cx="12191999" cy="6626226"/>
          </a:xfrm>
          <a:prstGeom prst="rect">
            <a:avLst/>
          </a:prstGeom>
        </p:spPr>
        <p:txBody>
          <a:bodyPr/>
          <a:lstStyle/>
          <a:p>
            <a:endParaRPr lang="en-US"/>
          </a:p>
        </p:txBody>
      </p:sp>
      <p:sp>
        <p:nvSpPr>
          <p:cNvPr id="5" name="Rectangle 4">
            <a:extLst>
              <a:ext uri="{FF2B5EF4-FFF2-40B4-BE49-F238E27FC236}">
                <a16:creationId xmlns:a16="http://schemas.microsoft.com/office/drawing/2014/main" id="{83CF8FDB-11E0-114D-9049-11851FC6CA6B}"/>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624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Fill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009F349-CC3D-6049-A88D-4E42B2F01C66}"/>
              </a:ext>
            </a:extLst>
          </p:cNvPr>
          <p:cNvSpPr>
            <a:spLocks noGrp="1"/>
          </p:cNvSpPr>
          <p:nvPr>
            <p:ph type="pic" sz="quarter" idx="12"/>
          </p:nvPr>
        </p:nvSpPr>
        <p:spPr>
          <a:xfrm>
            <a:off x="0" y="0"/>
            <a:ext cx="12191999" cy="6857999"/>
          </a:xfrm>
          <a:prstGeom prst="rect">
            <a:avLst/>
          </a:prstGeom>
        </p:spPr>
        <p:txBody>
          <a:bodyPr/>
          <a:lstStyle/>
          <a:p>
            <a:endParaRPr lang="en-US"/>
          </a:p>
        </p:txBody>
      </p:sp>
    </p:spTree>
    <p:extLst>
      <p:ext uri="{BB962C8B-B14F-4D97-AF65-F5344CB8AC3E}">
        <p14:creationId xmlns:p14="http://schemas.microsoft.com/office/powerpoint/2010/main" val="313663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3C710-A668-F144-8CC5-039AD81D3231}"/>
              </a:ext>
            </a:extLst>
          </p:cNvPr>
          <p:cNvSpPr>
            <a:spLocks noGrp="1"/>
          </p:cNvSpPr>
          <p:nvPr>
            <p:ph type="title"/>
          </p:nvPr>
        </p:nvSpPr>
        <p:spPr>
          <a:xfrm>
            <a:off x="442912" y="800101"/>
            <a:ext cx="11306176" cy="1001982"/>
          </a:xfrm>
          <a:prstGeom prst="rect">
            <a:avLst/>
          </a:prstGeom>
        </p:spPr>
        <p:txBody>
          <a:bodyPr anchor="ctr" anchorCtr="0"/>
          <a:lstStyle/>
          <a:p>
            <a:r>
              <a:rPr lang="en-GB"/>
              <a:t>Click to edit Master title style</a:t>
            </a:r>
            <a:endParaRPr lang="en-US"/>
          </a:p>
        </p:txBody>
      </p:sp>
      <p:sp>
        <p:nvSpPr>
          <p:cNvPr id="3" name="Content Placeholder 2">
            <a:extLst>
              <a:ext uri="{FF2B5EF4-FFF2-40B4-BE49-F238E27FC236}">
                <a16:creationId xmlns:a16="http://schemas.microsoft.com/office/drawing/2014/main" id="{EC09ECCE-CA94-5841-8835-15D01FC20CFF}"/>
              </a:ext>
            </a:extLst>
          </p:cNvPr>
          <p:cNvSpPr>
            <a:spLocks noGrp="1"/>
          </p:cNvSpPr>
          <p:nvPr>
            <p:ph idx="1"/>
          </p:nvPr>
        </p:nvSpPr>
        <p:spPr>
          <a:xfrm>
            <a:off x="442912" y="1989138"/>
            <a:ext cx="5473701" cy="3708399"/>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582F0DD8-CD89-964C-A0BF-3C891A947F9F}"/>
              </a:ext>
            </a:extLst>
          </p:cNvPr>
          <p:cNvSpPr>
            <a:spLocks noGrp="1"/>
          </p:cNvSpPr>
          <p:nvPr>
            <p:ph idx="12"/>
          </p:nvPr>
        </p:nvSpPr>
        <p:spPr>
          <a:xfrm>
            <a:off x="6275388" y="1989138"/>
            <a:ext cx="5473700" cy="3708400"/>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7D5C41AB-1925-C846-A884-6B4D4880A28C}"/>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3" name="Text Placeholder 11">
            <a:extLst>
              <a:ext uri="{FF2B5EF4-FFF2-40B4-BE49-F238E27FC236}">
                <a16:creationId xmlns:a16="http://schemas.microsoft.com/office/drawing/2014/main" id="{6E146BB0-D198-0847-B8BF-82032479A2C6}"/>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14" name="Rectangle 13">
            <a:extLst>
              <a:ext uri="{FF2B5EF4-FFF2-40B4-BE49-F238E27FC236}">
                <a16:creationId xmlns:a16="http://schemas.microsoft.com/office/drawing/2014/main" id="{5DD38791-8F3B-A640-A6FC-8EC532732508}"/>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D63AD13-8CBA-8648-88F4-6142126E9F9A}"/>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9200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Secondary">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1B88EC-6B3F-324D-8A9A-A2200D031343}"/>
              </a:ext>
            </a:extLst>
          </p:cNvPr>
          <p:cNvSpPr>
            <a:spLocks noGrp="1"/>
          </p:cNvSpPr>
          <p:nvPr>
            <p:ph sz="half" idx="2"/>
          </p:nvPr>
        </p:nvSpPr>
        <p:spPr>
          <a:xfrm>
            <a:off x="442910" y="2813047"/>
            <a:ext cx="5473701" cy="284797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0D32B247-F8B0-6A43-86FE-2923DBEF9C8F}"/>
              </a:ext>
            </a:extLst>
          </p:cNvPr>
          <p:cNvSpPr>
            <a:spLocks noGrp="1"/>
          </p:cNvSpPr>
          <p:nvPr>
            <p:ph sz="quarter" idx="4"/>
          </p:nvPr>
        </p:nvSpPr>
        <p:spPr>
          <a:xfrm>
            <a:off x="6291894" y="2813047"/>
            <a:ext cx="5457193" cy="2847977"/>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EC2A4D7D-88B2-6543-8F2D-B4616BB62DFF}"/>
              </a:ext>
            </a:extLst>
          </p:cNvPr>
          <p:cNvSpPr>
            <a:spLocks noGrp="1"/>
          </p:cNvSpPr>
          <p:nvPr>
            <p:ph type="title"/>
          </p:nvPr>
        </p:nvSpPr>
        <p:spPr>
          <a:xfrm>
            <a:off x="442912" y="800101"/>
            <a:ext cx="11306176" cy="1001982"/>
          </a:xfrm>
          <a:prstGeom prst="rect">
            <a:avLst/>
          </a:prstGeom>
        </p:spPr>
        <p:txBody>
          <a:bodyPr anchor="ctr" anchorCtr="0"/>
          <a:lstStyle/>
          <a:p>
            <a:r>
              <a:rPr lang="en-GB"/>
              <a:t>Click to edit Master title style</a:t>
            </a:r>
            <a:endParaRPr lang="en-US"/>
          </a:p>
        </p:txBody>
      </p:sp>
      <p:pic>
        <p:nvPicPr>
          <p:cNvPr id="9" name="Picture 8">
            <a:extLst>
              <a:ext uri="{FF2B5EF4-FFF2-40B4-BE49-F238E27FC236}">
                <a16:creationId xmlns:a16="http://schemas.microsoft.com/office/drawing/2014/main" id="{68C387D1-CCDB-AA42-911D-99DAFBC81375}"/>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16" name="Text Placeholder 11">
            <a:extLst>
              <a:ext uri="{FF2B5EF4-FFF2-40B4-BE49-F238E27FC236}">
                <a16:creationId xmlns:a16="http://schemas.microsoft.com/office/drawing/2014/main" id="{44B35524-0F00-1A4F-8D8A-436C8810069B}"/>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a:t>Click to edit Master text styles</a:t>
            </a:r>
          </a:p>
        </p:txBody>
      </p:sp>
      <p:sp>
        <p:nvSpPr>
          <p:cNvPr id="22" name="Text Placeholder 2">
            <a:extLst>
              <a:ext uri="{FF2B5EF4-FFF2-40B4-BE49-F238E27FC236}">
                <a16:creationId xmlns:a16="http://schemas.microsoft.com/office/drawing/2014/main" id="{245CF166-1A2B-F24F-9192-1EE62922C0E7}"/>
              </a:ext>
            </a:extLst>
          </p:cNvPr>
          <p:cNvSpPr>
            <a:spLocks noGrp="1"/>
          </p:cNvSpPr>
          <p:nvPr>
            <p:ph type="body" idx="1"/>
          </p:nvPr>
        </p:nvSpPr>
        <p:spPr>
          <a:xfrm>
            <a:off x="442912" y="1989138"/>
            <a:ext cx="5473701" cy="636855"/>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Text Placeholder 2">
            <a:extLst>
              <a:ext uri="{FF2B5EF4-FFF2-40B4-BE49-F238E27FC236}">
                <a16:creationId xmlns:a16="http://schemas.microsoft.com/office/drawing/2014/main" id="{FA1D5975-B545-F54E-B266-2A4DDDC8C4C9}"/>
              </a:ext>
            </a:extLst>
          </p:cNvPr>
          <p:cNvSpPr>
            <a:spLocks noGrp="1"/>
          </p:cNvSpPr>
          <p:nvPr>
            <p:ph type="body" idx="11"/>
          </p:nvPr>
        </p:nvSpPr>
        <p:spPr>
          <a:xfrm>
            <a:off x="6291895" y="1989139"/>
            <a:ext cx="5457193" cy="636854"/>
          </a:xfrm>
          <a:prstGeom prst="rect">
            <a:avLst/>
          </a:prstGeom>
        </p:spPr>
        <p:txBody>
          <a:bodyPr anchor="ctr" anchorCtr="0"/>
          <a:lstStyle>
            <a:lvl1pPr marL="0" indent="0">
              <a:buNone/>
              <a:defRPr sz="2400" b="1">
                <a:solidFill>
                  <a:srgbClr val="9E043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Rectangle 11">
            <a:extLst>
              <a:ext uri="{FF2B5EF4-FFF2-40B4-BE49-F238E27FC236}">
                <a16:creationId xmlns:a16="http://schemas.microsoft.com/office/drawing/2014/main" id="{30F691ED-EF65-C446-B3BD-FB970876AB4D}"/>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3AC6DAE-40C2-FC4C-9C8A-8F55F3ECD49F}"/>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2655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38E3CDC0-E15C-3D43-A94A-65D5EBAC0EC4}"/>
              </a:ext>
            </a:extLst>
          </p:cNvPr>
          <p:cNvSpPr>
            <a:spLocks noGrp="1"/>
          </p:cNvSpPr>
          <p:nvPr>
            <p:ph type="body" idx="1"/>
          </p:nvPr>
        </p:nvSpPr>
        <p:spPr>
          <a:xfrm>
            <a:off x="442912" y="1989139"/>
            <a:ext cx="11306175" cy="4068762"/>
          </a:xfrm>
          <a:prstGeom prst="rect">
            <a:avLst/>
          </a:prstGeom>
        </p:spPr>
        <p:txBody>
          <a:bodyPr vert="horz" lIns="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Placeholder 10">
            <a:extLst>
              <a:ext uri="{FF2B5EF4-FFF2-40B4-BE49-F238E27FC236}">
                <a16:creationId xmlns:a16="http://schemas.microsoft.com/office/drawing/2014/main" id="{CB133162-9D93-054D-BEB3-A08241D4C88C}"/>
              </a:ext>
            </a:extLst>
          </p:cNvPr>
          <p:cNvSpPr>
            <a:spLocks noGrp="1"/>
          </p:cNvSpPr>
          <p:nvPr>
            <p:ph type="title"/>
          </p:nvPr>
        </p:nvSpPr>
        <p:spPr>
          <a:xfrm>
            <a:off x="442912" y="800100"/>
            <a:ext cx="11306175" cy="1001714"/>
          </a:xfrm>
          <a:prstGeom prst="rect">
            <a:avLst/>
          </a:prstGeom>
        </p:spPr>
        <p:txBody>
          <a:bodyPr vert="horz" lIns="0" tIns="45720" rIns="91440" bIns="45720" rtlCol="0" anchor="ctr">
            <a:normAutofit/>
          </a:bodyPr>
          <a:lstStyle/>
          <a:p>
            <a:r>
              <a:rPr lang="en-GB"/>
              <a:t>Click to edit Master title style</a:t>
            </a:r>
            <a:endParaRPr lang="en-US"/>
          </a:p>
        </p:txBody>
      </p:sp>
    </p:spTree>
    <p:extLst>
      <p:ext uri="{BB962C8B-B14F-4D97-AF65-F5344CB8AC3E}">
        <p14:creationId xmlns:p14="http://schemas.microsoft.com/office/powerpoint/2010/main" val="208552435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705" r:id="rId30"/>
  </p:sldLayoutIdLst>
  <p:hf sldNum="0" hdr="0"/>
  <p:txStyles>
    <p:titleStyle>
      <a:lvl1pPr algn="l" defTabSz="914400" rtl="0" eaLnBrk="1" latinLnBrk="0" hangingPunct="1">
        <a:lnSpc>
          <a:spcPct val="100000"/>
        </a:lnSpc>
        <a:spcBef>
          <a:spcPct val="0"/>
        </a:spcBef>
        <a:buNone/>
        <a:defRPr sz="4400" b="1" kern="1200">
          <a:solidFill>
            <a:srgbClr val="E600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79">
          <p15:clr>
            <a:srgbClr val="A4A3A4"/>
          </p15:clr>
        </p15:guide>
        <p15:guide id="2" orient="horz" pos="278">
          <p15:clr>
            <a:srgbClr val="A4A3A4"/>
          </p15:clr>
        </p15:guide>
        <p15:guide id="3" pos="2502">
          <p15:clr>
            <a:srgbClr val="A4A3A4"/>
          </p15:clr>
        </p15:guide>
        <p15:guide id="4" pos="2729">
          <p15:clr>
            <a:srgbClr val="A4A3A4"/>
          </p15:clr>
        </p15:guide>
        <p15:guide id="5" pos="4951">
          <p15:clr>
            <a:srgbClr val="A4A3A4"/>
          </p15:clr>
        </p15:guide>
        <p15:guide id="6" pos="5178">
          <p15:clr>
            <a:srgbClr val="A4A3A4"/>
          </p15:clr>
        </p15:guide>
        <p15:guide id="7" pos="7401">
          <p15:clr>
            <a:srgbClr val="A4A3A4"/>
          </p15:clr>
        </p15:guide>
        <p15:guide id="8" orient="horz" pos="504">
          <p15:clr>
            <a:srgbClr val="A4A3A4"/>
          </p15:clr>
        </p15:guide>
        <p15:guide id="9" orient="horz" pos="3816">
          <p15:clr>
            <a:srgbClr val="A4A3A4"/>
          </p15:clr>
        </p15:guide>
        <p15:guide id="10" orient="horz" pos="4042">
          <p15:clr>
            <a:srgbClr val="A4A3A4"/>
          </p15:clr>
        </p15:guide>
        <p15:guide id="11" pos="3727">
          <p15:clr>
            <a:srgbClr val="A4A3A4"/>
          </p15:clr>
        </p15:guide>
        <p15:guide id="12" pos="3953">
          <p15:clr>
            <a:srgbClr val="A4A3A4"/>
          </p15:clr>
        </p15:guide>
        <p15:guide id="13" orient="horz" pos="3589">
          <p15:clr>
            <a:srgbClr val="A4A3A4"/>
          </p15:clr>
        </p15:guide>
        <p15:guide id="14" orient="horz" pos="1139">
          <p15:clr>
            <a:srgbClr val="A4A3A4"/>
          </p15:clr>
        </p15:guide>
        <p15:guide id="15" orient="horz" pos="1253">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12988533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2.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3" Type="http://schemas.openxmlformats.org/officeDocument/2006/relationships/image" Target="../media/image45.jpeg"/><Relationship Id="rId7" Type="http://schemas.openxmlformats.org/officeDocument/2006/relationships/image" Target="../media/image37.png"/><Relationship Id="rId12" Type="http://schemas.openxmlformats.org/officeDocument/2006/relationships/image" Target="../media/image50.jpeg"/><Relationship Id="rId17" Type="http://schemas.openxmlformats.org/officeDocument/2006/relationships/image" Target="../media/image55.jpeg"/><Relationship Id="rId2" Type="http://schemas.openxmlformats.org/officeDocument/2006/relationships/notesSlide" Target="../notesSlides/notesSlide22.xml"/><Relationship Id="rId16" Type="http://schemas.openxmlformats.org/officeDocument/2006/relationships/image" Target="../media/image54.jpeg"/><Relationship Id="rId1" Type="http://schemas.openxmlformats.org/officeDocument/2006/relationships/slideLayout" Target="../slideLayouts/slideLayout29.xml"/><Relationship Id="rId6" Type="http://schemas.openxmlformats.org/officeDocument/2006/relationships/image" Target="../media/image38.png"/><Relationship Id="rId11" Type="http://schemas.openxmlformats.org/officeDocument/2006/relationships/image" Target="../media/image49.jpeg"/><Relationship Id="rId5" Type="http://schemas.openxmlformats.org/officeDocument/2006/relationships/image" Target="../media/image35.png"/><Relationship Id="rId15" Type="http://schemas.openxmlformats.org/officeDocument/2006/relationships/image" Target="../media/image53.jpeg"/><Relationship Id="rId10" Type="http://schemas.openxmlformats.org/officeDocument/2006/relationships/image" Target="../media/image48.jpeg"/><Relationship Id="rId4" Type="http://schemas.openxmlformats.org/officeDocument/2006/relationships/image" Target="../media/image36.png"/><Relationship Id="rId9" Type="http://schemas.openxmlformats.org/officeDocument/2006/relationships/image" Target="../media/image47.jpeg"/><Relationship Id="rId1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64.sv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66.sv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hyperlink" Target="mailto:g.slater@worc.ac.uk"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hyperlink" Target="https://www.youtube.com/watch?app=desktop&amp;v=EOctIuyVfnA" TargetMode="External"/><Relationship Id="rId4" Type="http://schemas.openxmlformats.org/officeDocument/2006/relationships/image" Target="../media/image69.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a:xfrm>
            <a:off x="7464614" y="1783959"/>
            <a:ext cx="4367453" cy="2889114"/>
          </a:xfrm>
        </p:spPr>
        <p:txBody>
          <a:bodyPr vert="horz" lIns="91440" tIns="45720" rIns="91440" bIns="45720" rtlCol="0" anchor="b">
            <a:normAutofit fontScale="90000"/>
          </a:bodyPr>
          <a:lstStyle/>
          <a:p>
            <a:br>
              <a:rPr lang="en-US" sz="3800" b="1"/>
            </a:br>
            <a:r>
              <a:rPr lang="en-US" sz="3800" b="1"/>
              <a:t>Session 1: Introduction to Carbon Literacy and the Science of Climate Change</a:t>
            </a:r>
            <a:endParaRPr lang="en-US" sz="3800"/>
          </a:p>
          <a:p>
            <a:endParaRPr lang="en-US" sz="3800"/>
          </a:p>
        </p:txBody>
      </p:sp>
      <p:sp>
        <p:nvSpPr>
          <p:cNvPr id="29" name="Freeform: Shape 2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9" descr="Shape&#10;&#10;Description automatically generated">
            <a:extLst>
              <a:ext uri="{FF2B5EF4-FFF2-40B4-BE49-F238E27FC236}">
                <a16:creationId xmlns:a16="http://schemas.microsoft.com/office/drawing/2014/main" id="{2DCFD896-2145-484B-ADCB-1B2EB7E22350}"/>
              </a:ext>
            </a:extLst>
          </p:cNvPr>
          <p:cNvPicPr>
            <a:picLocks noChangeAspect="1"/>
          </p:cNvPicPr>
          <p:nvPr/>
        </p:nvPicPr>
        <p:blipFill rotWithShape="1">
          <a:blip r:embed="rId3"/>
          <a:srcRect r="-1" b="179"/>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13" name="Picture 14" descr="A picture containing icon&#10;&#10;Description automatically generated">
            <a:extLst>
              <a:ext uri="{FF2B5EF4-FFF2-40B4-BE49-F238E27FC236}">
                <a16:creationId xmlns:a16="http://schemas.microsoft.com/office/drawing/2014/main" id="{00124883-F394-40C0-8977-85AF62486F13}"/>
              </a:ext>
            </a:extLst>
          </p:cNvPr>
          <p:cNvPicPr>
            <a:picLocks noChangeAspect="1"/>
          </p:cNvPicPr>
          <p:nvPr/>
        </p:nvPicPr>
        <p:blipFill rotWithShape="1">
          <a:blip r:embed="rId4"/>
          <a:srcRect r="5618" b="1010"/>
          <a:stretch/>
        </p:blipFill>
        <p:spPr>
          <a:xfrm>
            <a:off x="11225545" y="5755315"/>
            <a:ext cx="737171" cy="867448"/>
          </a:xfrm>
          <a:prstGeom prst="rect">
            <a:avLst/>
          </a:prstGeom>
        </p:spPr>
      </p:pic>
      <p:sp>
        <p:nvSpPr>
          <p:cNvPr id="15" name="TextBox 14">
            <a:extLst>
              <a:ext uri="{FF2B5EF4-FFF2-40B4-BE49-F238E27FC236}">
                <a16:creationId xmlns:a16="http://schemas.microsoft.com/office/drawing/2014/main" id="{20F64B42-3417-4F46-AA66-27C279B9FF54}"/>
              </a:ext>
            </a:extLst>
          </p:cNvPr>
          <p:cNvSpPr txBox="1"/>
          <p:nvPr/>
        </p:nvSpPr>
        <p:spPr>
          <a:xfrm>
            <a:off x="28354" y="6257260"/>
            <a:ext cx="482812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GB" sz="1800" b="0" i="0" u="none" strike="noStrike" kern="1200" cap="none" spc="0" normalizeH="0" baseline="0" noProof="0">
                <a:ln>
                  <a:noFill/>
                </a:ln>
                <a:solidFill>
                  <a:srgbClr val="1D6FA9"/>
                </a:solidFill>
                <a:effectLst/>
                <a:uLnTx/>
                <a:uFillTx/>
                <a:latin typeface="Calibri" panose="020F0502020204030204"/>
                <a:ea typeface="+mn-ea"/>
                <a:cs typeface="+mn-cs"/>
              </a:rPr>
              <a:t>Adapted for the University of Worcester by Katy Boom, Sian Evans, Gill Slater</a:t>
            </a:r>
            <a:endParaRPr kumimoji="0" lang="en-US" sz="1800" b="0" i="0" u="none" strike="noStrike" kern="1200" cap="none" spc="0" normalizeH="0" baseline="0" noProof="0">
              <a:ln>
                <a:noFill/>
              </a:ln>
              <a:solidFill>
                <a:srgbClr val="E80E98"/>
              </a:solidFill>
              <a:effectLst/>
              <a:uLnTx/>
              <a:uFillTx/>
              <a:latin typeface="Calibri" panose="020F0502020204030204"/>
              <a:ea typeface="+mn-ea"/>
              <a:cs typeface="Calibri"/>
            </a:endParaRPr>
          </a:p>
        </p:txBody>
      </p:sp>
      <p:pic>
        <p:nvPicPr>
          <p:cNvPr id="7" name="Picture 6"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0496" y="5817750"/>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546592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9DBF64-73FE-436C-B2C2-B7877C0613A3}"/>
              </a:ext>
            </a:extLst>
          </p:cNvPr>
          <p:cNvSpPr>
            <a:spLocks noGrp="1"/>
          </p:cNvSpPr>
          <p:nvPr>
            <p:ph type="title"/>
          </p:nvPr>
        </p:nvSpPr>
        <p:spPr>
          <a:xfrm>
            <a:off x="3587395" y="3667463"/>
            <a:ext cx="3989387" cy="2452687"/>
          </a:xfrm>
        </p:spPr>
        <p:txBody>
          <a:bodyPr vert="horz" lIns="91440" tIns="45720" rIns="91440" bIns="45720" rtlCol="0" anchor="ctr">
            <a:normAutofit/>
          </a:bodyPr>
          <a:lstStyle/>
          <a:p>
            <a:pPr>
              <a:lnSpc>
                <a:spcPct val="90000"/>
              </a:lnSpc>
            </a:pPr>
            <a:r>
              <a:rPr lang="en-US" sz="3600">
                <a:solidFill>
                  <a:schemeClr val="tx1"/>
                </a:solidFill>
                <a:latin typeface="Calibri" panose="020F0502020204030204" pitchFamily="34" charset="0"/>
                <a:cs typeface="Calibri" panose="020F0502020204030204" pitchFamily="34" charset="0"/>
              </a:rPr>
              <a:t>What is happening locally?</a:t>
            </a:r>
          </a:p>
        </p:txBody>
      </p:sp>
      <p:pic>
        <p:nvPicPr>
          <p:cNvPr id="2050" name="Picture 2">
            <a:extLst>
              <a:ext uri="{FF2B5EF4-FFF2-40B4-BE49-F238E27FC236}">
                <a16:creationId xmlns:a16="http://schemas.microsoft.com/office/drawing/2014/main" id="{E9655B4E-B421-4AAC-A171-5690C54F26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96" b="17808"/>
          <a:stretch/>
        </p:blipFill>
        <p:spPr bwMode="auto">
          <a:xfrm>
            <a:off x="0" y="286154"/>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8066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7DA304D9-2FE3-49F1-98FA-03B9A15966C2}"/>
              </a:ext>
            </a:extLst>
          </p:cNvPr>
          <p:cNvSpPr>
            <a:spLocks noGrp="1"/>
          </p:cNvSpPr>
          <p:nvPr>
            <p:ph type="title"/>
          </p:nvPr>
        </p:nvSpPr>
        <p:spPr>
          <a:xfrm>
            <a:off x="442912" y="561561"/>
            <a:ext cx="11306175" cy="1001983"/>
          </a:xfrm>
        </p:spPr>
        <p:txBody>
          <a:bodyPr/>
          <a:lstStyle/>
          <a:p>
            <a:r>
              <a:rPr lang="en-US">
                <a:latin typeface="Calibri" panose="020F0502020204030204" pitchFamily="34" charset="0"/>
                <a:cs typeface="Calibri" panose="020F0502020204030204" pitchFamily="34" charset="0"/>
              </a:rPr>
              <a:t>The carbon cycle</a:t>
            </a:r>
          </a:p>
        </p:txBody>
      </p:sp>
      <p:pic>
        <p:nvPicPr>
          <p:cNvPr id="3" name="Picture 2">
            <a:extLst>
              <a:ext uri="{FF2B5EF4-FFF2-40B4-BE49-F238E27FC236}">
                <a16:creationId xmlns:a16="http://schemas.microsoft.com/office/drawing/2014/main" id="{A7756D37-7A8D-47B2-807B-886313E4EF2C}"/>
              </a:ext>
            </a:extLst>
          </p:cNvPr>
          <p:cNvPicPr>
            <a:picLocks noChangeAspect="1"/>
          </p:cNvPicPr>
          <p:nvPr/>
        </p:nvPicPr>
        <p:blipFill rotWithShape="1">
          <a:blip r:embed="rId3"/>
          <a:srcRect l="68492" t="33961" r="6912" b="24078"/>
          <a:stretch/>
        </p:blipFill>
        <p:spPr>
          <a:xfrm>
            <a:off x="1964675" y="1664150"/>
            <a:ext cx="8262650" cy="4200941"/>
          </a:xfrm>
          <a:prstGeom prst="rect">
            <a:avLst/>
          </a:prstGeom>
        </p:spPr>
      </p:pic>
      <p:pic>
        <p:nvPicPr>
          <p:cNvPr id="4" name="Picture 3"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998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a:xfrm>
            <a:off x="442912" y="657220"/>
            <a:ext cx="11306175" cy="1001983"/>
          </a:xfrm>
        </p:spPr>
        <p:txBody>
          <a:bodyPr/>
          <a:lstStyle/>
          <a:p>
            <a:r>
              <a:rPr lang="en-GB">
                <a:latin typeface="Calibri" panose="020F0502020204030204" pitchFamily="34" charset="0"/>
                <a:cs typeface="Calibri" panose="020F0502020204030204" pitchFamily="34" charset="0"/>
              </a:rPr>
              <a:t>CO</a:t>
            </a:r>
            <a:r>
              <a:rPr lang="en-GB" baseline="-25000">
                <a:latin typeface="Calibri" panose="020F0502020204030204" pitchFamily="34" charset="0"/>
                <a:cs typeface="Calibri" panose="020F0502020204030204" pitchFamily="34" charset="0"/>
              </a:rPr>
              <a:t>2</a:t>
            </a:r>
            <a:r>
              <a:rPr lang="en-GB">
                <a:latin typeface="Calibri" panose="020F0502020204030204" pitchFamily="34" charset="0"/>
                <a:cs typeface="Calibri" panose="020F0502020204030204" pitchFamily="34" charset="0"/>
              </a:rPr>
              <a:t> levels are rising </a:t>
            </a:r>
            <a:endParaRPr lang="en-US">
              <a:latin typeface="Calibri" panose="020F0502020204030204" pitchFamily="34" charset="0"/>
              <a:cs typeface="Calibri" panose="020F0502020204030204" pitchFamily="34" charset="0"/>
            </a:endParaRPr>
          </a:p>
        </p:txBody>
      </p:sp>
      <p:pic>
        <p:nvPicPr>
          <p:cNvPr id="8" name="Picture 7" descr="A picture containing sky, outdoor, outdoor object, day&#10;&#10;Description automatically generated">
            <a:extLst>
              <a:ext uri="{FF2B5EF4-FFF2-40B4-BE49-F238E27FC236}">
                <a16:creationId xmlns:a16="http://schemas.microsoft.com/office/drawing/2014/main" id="{70D7E55B-32AA-B54B-A08E-98BD9273D0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392" y="1952397"/>
            <a:ext cx="5089579" cy="3815115"/>
          </a:xfrm>
          <a:prstGeom prst="rect">
            <a:avLst/>
          </a:prstGeom>
        </p:spPr>
      </p:pic>
      <p:pic>
        <p:nvPicPr>
          <p:cNvPr id="9" name="Picture 8">
            <a:extLst>
              <a:ext uri="{FF2B5EF4-FFF2-40B4-BE49-F238E27FC236}">
                <a16:creationId xmlns:a16="http://schemas.microsoft.com/office/drawing/2014/main" id="{D418F700-4301-4151-A42B-BC0E8A291B83}"/>
              </a:ext>
            </a:extLst>
          </p:cNvPr>
          <p:cNvPicPr>
            <a:picLocks noChangeAspect="1"/>
          </p:cNvPicPr>
          <p:nvPr/>
        </p:nvPicPr>
        <p:blipFill>
          <a:blip r:embed="rId4"/>
          <a:stretch>
            <a:fillRect/>
          </a:stretch>
        </p:blipFill>
        <p:spPr>
          <a:xfrm>
            <a:off x="948690" y="1839000"/>
            <a:ext cx="5434983" cy="3928512"/>
          </a:xfrm>
          <a:prstGeom prst="rect">
            <a:avLst/>
          </a:prstGeom>
        </p:spPr>
      </p:pic>
      <p:pic>
        <p:nvPicPr>
          <p:cNvPr id="5" name="Picture 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189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a:xfrm>
            <a:off x="442912" y="442905"/>
            <a:ext cx="11306175" cy="1001983"/>
          </a:xfrm>
        </p:spPr>
        <p:txBody>
          <a:bodyPr/>
          <a:lstStyle/>
          <a:p>
            <a:r>
              <a:rPr lang="en-US">
                <a:latin typeface="Calibri" panose="020F0502020204030204" pitchFamily="34" charset="0"/>
                <a:cs typeface="Calibri" panose="020F0502020204030204" pitchFamily="34" charset="0"/>
              </a:rPr>
              <a:t>What do ice cores measure?</a:t>
            </a:r>
          </a:p>
        </p:txBody>
      </p:sp>
      <p:pic>
        <p:nvPicPr>
          <p:cNvPr id="7" name="Picture 6" descr="5712738856_b1141605ed_b.jpg">
            <a:extLst>
              <a:ext uri="{FF2B5EF4-FFF2-40B4-BE49-F238E27FC236}">
                <a16:creationId xmlns:a16="http://schemas.microsoft.com/office/drawing/2014/main" id="{D163F7CA-69E9-3C4F-B19B-7102CBC00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6024" y="1512582"/>
            <a:ext cx="9179949" cy="2294987"/>
          </a:xfrm>
          <a:prstGeom prst="rect">
            <a:avLst/>
          </a:prstGeom>
        </p:spPr>
      </p:pic>
      <p:pic>
        <p:nvPicPr>
          <p:cNvPr id="8" name="Picture 7" descr="A picture containing outdoor, mountain, water, people&#10;&#10;Description automatically generated">
            <a:extLst>
              <a:ext uri="{FF2B5EF4-FFF2-40B4-BE49-F238E27FC236}">
                <a16:creationId xmlns:a16="http://schemas.microsoft.com/office/drawing/2014/main" id="{182205CF-79B8-6D41-890F-82A224D984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911" y="4072184"/>
            <a:ext cx="3656592" cy="2294987"/>
          </a:xfrm>
          <a:prstGeom prst="rect">
            <a:avLst/>
          </a:prstGeom>
        </p:spPr>
      </p:pic>
      <p:sp>
        <p:nvSpPr>
          <p:cNvPr id="10" name="Rounded Rectangle 9">
            <a:extLst>
              <a:ext uri="{FF2B5EF4-FFF2-40B4-BE49-F238E27FC236}">
                <a16:creationId xmlns:a16="http://schemas.microsoft.com/office/drawing/2014/main" id="{0332250F-30C6-5E4E-9323-D508C4E32F07}"/>
              </a:ext>
            </a:extLst>
          </p:cNvPr>
          <p:cNvSpPr/>
          <p:nvPr/>
        </p:nvSpPr>
        <p:spPr>
          <a:xfrm>
            <a:off x="6305691" y="4166561"/>
            <a:ext cx="3600398" cy="210623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b="1">
                <a:solidFill>
                  <a:srgbClr val="053663"/>
                </a:solidFill>
                <a:latin typeface="Calibri" panose="020F0502020204030204" pitchFamily="34" charset="0"/>
                <a:cs typeface="Calibri" panose="020F0502020204030204" pitchFamily="34" charset="0"/>
              </a:rPr>
              <a:t>Ice cores reveal historic levels of CO</a:t>
            </a:r>
            <a:r>
              <a:rPr lang="en-GB" sz="2400" b="1" baseline="-25000">
                <a:solidFill>
                  <a:srgbClr val="053663"/>
                </a:solidFill>
                <a:latin typeface="Calibri" panose="020F0502020204030204" pitchFamily="34" charset="0"/>
                <a:cs typeface="Calibri" panose="020F0502020204030204" pitchFamily="34" charset="0"/>
              </a:rPr>
              <a:t>2</a:t>
            </a:r>
          </a:p>
        </p:txBody>
      </p:sp>
    </p:spTree>
    <p:extLst>
      <p:ext uri="{BB962C8B-B14F-4D97-AF65-F5344CB8AC3E}">
        <p14:creationId xmlns:p14="http://schemas.microsoft.com/office/powerpoint/2010/main" val="3933827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BBA1F2-9887-4888-ADB6-A27729305B4F}"/>
              </a:ext>
            </a:extLst>
          </p:cNvPr>
          <p:cNvPicPr>
            <a:picLocks noChangeAspect="1"/>
          </p:cNvPicPr>
          <p:nvPr/>
        </p:nvPicPr>
        <p:blipFill>
          <a:blip r:embed="rId3"/>
          <a:stretch>
            <a:fillRect/>
          </a:stretch>
        </p:blipFill>
        <p:spPr>
          <a:xfrm>
            <a:off x="585354" y="955868"/>
            <a:ext cx="10498282" cy="5902132"/>
          </a:xfrm>
          <a:prstGeom prst="rect">
            <a:avLst/>
          </a:prstGeom>
        </p:spPr>
      </p:pic>
      <p:sp>
        <p:nvSpPr>
          <p:cNvPr id="10" name="TextBox 9">
            <a:extLst>
              <a:ext uri="{FF2B5EF4-FFF2-40B4-BE49-F238E27FC236}">
                <a16:creationId xmlns:a16="http://schemas.microsoft.com/office/drawing/2014/main" id="{C01266FD-F319-4A66-B15F-43D397676C30}"/>
              </a:ext>
            </a:extLst>
          </p:cNvPr>
          <p:cNvSpPr txBox="1"/>
          <p:nvPr/>
        </p:nvSpPr>
        <p:spPr>
          <a:xfrm>
            <a:off x="8766810" y="1192649"/>
            <a:ext cx="3040381" cy="369332"/>
          </a:xfrm>
          <a:prstGeom prst="rect">
            <a:avLst/>
          </a:prstGeom>
          <a:noFill/>
        </p:spPr>
        <p:txBody>
          <a:bodyPr wrap="square">
            <a:spAutoFit/>
          </a:bodyPr>
          <a:lstStyle/>
          <a:p>
            <a:r>
              <a:rPr lang="en-GB" b="1">
                <a:solidFill>
                  <a:srgbClr val="E5005B"/>
                </a:solidFill>
                <a:latin typeface="Calibri" panose="020F0502020204030204" pitchFamily="34" charset="0"/>
                <a:cs typeface="Calibri" panose="020F0502020204030204" pitchFamily="34" charset="0"/>
              </a:rPr>
              <a:t>2021 average: 416.45 ppm</a:t>
            </a:r>
          </a:p>
        </p:txBody>
      </p:sp>
    </p:spTree>
    <p:extLst>
      <p:ext uri="{BB962C8B-B14F-4D97-AF65-F5344CB8AC3E}">
        <p14:creationId xmlns:p14="http://schemas.microsoft.com/office/powerpoint/2010/main" val="1827912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5EA5A0-C296-41DE-8FCA-2AB13A316DF7}"/>
              </a:ext>
            </a:extLst>
          </p:cNvPr>
          <p:cNvSpPr>
            <a:spLocks noGrp="1"/>
          </p:cNvSpPr>
          <p:nvPr>
            <p:ph type="title"/>
          </p:nvPr>
        </p:nvSpPr>
        <p:spPr>
          <a:xfrm>
            <a:off x="337151" y="528520"/>
            <a:ext cx="11306175" cy="1001983"/>
          </a:xfrm>
        </p:spPr>
        <p:txBody>
          <a:bodyPr>
            <a:normAutofit fontScale="90000"/>
          </a:bodyPr>
          <a:lstStyle/>
          <a:p>
            <a:r>
              <a:rPr lang="en-GB" b="1">
                <a:latin typeface="Calibri" panose="020F0502020204030204" pitchFamily="34" charset="0"/>
                <a:cs typeface="Calibri" panose="020F0502020204030204" pitchFamily="34" charset="0"/>
              </a:rPr>
              <a:t>Natural v anthropogenic </a:t>
            </a:r>
            <a:r>
              <a:rPr lang="en-GB">
                <a:latin typeface="Calibri" panose="020F0502020204030204" pitchFamily="34" charset="0"/>
                <a:cs typeface="Calibri" panose="020F0502020204030204" pitchFamily="34" charset="0"/>
              </a:rPr>
              <a:t>(man-made) </a:t>
            </a:r>
            <a:r>
              <a:rPr lang="en-GB" b="1">
                <a:latin typeface="Calibri" panose="020F0502020204030204" pitchFamily="34" charset="0"/>
                <a:cs typeface="Calibri" panose="020F0502020204030204" pitchFamily="34" charset="0"/>
              </a:rPr>
              <a:t>climate change </a:t>
            </a:r>
            <a:endParaRPr lang="en-GB">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050C3F4-C8A9-4530-A900-E67A877DF506}"/>
              </a:ext>
            </a:extLst>
          </p:cNvPr>
          <p:cNvSpPr txBox="1"/>
          <p:nvPr/>
        </p:nvSpPr>
        <p:spPr>
          <a:xfrm>
            <a:off x="451193" y="1773783"/>
            <a:ext cx="11425269" cy="913199"/>
          </a:xfrm>
          <a:prstGeom prst="rect">
            <a:avLst/>
          </a:prstGeom>
          <a:noFill/>
        </p:spPr>
        <p:txBody>
          <a:bodyPr wrap="square" rtlCol="0">
            <a:spAutoFit/>
          </a:bodyPr>
          <a:lstStyle/>
          <a:p>
            <a:r>
              <a:rPr lang="en-GB" sz="2667">
                <a:latin typeface="Calibri" panose="020F0502020204030204" pitchFamily="34" charset="0"/>
                <a:cs typeface="Calibri" panose="020F0502020204030204" pitchFamily="34" charset="0"/>
              </a:rPr>
              <a:t>The causes of climate change can be considered in two broad categories: </a:t>
            </a:r>
            <a:r>
              <a:rPr lang="en-GB" sz="2667" b="1" u="sng">
                <a:latin typeface="Calibri" panose="020F0502020204030204" pitchFamily="34" charset="0"/>
                <a:cs typeface="Calibri" panose="020F0502020204030204" pitchFamily="34" charset="0"/>
              </a:rPr>
              <a:t>natural causes</a:t>
            </a:r>
            <a:r>
              <a:rPr lang="en-GB" sz="2667">
                <a:latin typeface="Calibri" panose="020F0502020204030204" pitchFamily="34" charset="0"/>
                <a:cs typeface="Calibri" panose="020F0502020204030204" pitchFamily="34" charset="0"/>
              </a:rPr>
              <a:t> and </a:t>
            </a:r>
            <a:r>
              <a:rPr lang="en-GB" sz="2667" b="1" u="sng">
                <a:latin typeface="Calibri" panose="020F0502020204030204" pitchFamily="34" charset="0"/>
                <a:cs typeface="Calibri" panose="020F0502020204030204" pitchFamily="34" charset="0"/>
              </a:rPr>
              <a:t>anthropogenic causes</a:t>
            </a:r>
            <a:r>
              <a:rPr lang="en-GB" sz="2667">
                <a:latin typeface="Calibri" panose="020F0502020204030204" pitchFamily="34" charset="0"/>
                <a:cs typeface="Calibri" panose="020F0502020204030204" pitchFamily="34" charset="0"/>
              </a:rPr>
              <a:t>. </a:t>
            </a:r>
          </a:p>
        </p:txBody>
      </p:sp>
      <p:sp>
        <p:nvSpPr>
          <p:cNvPr id="7" name="Rectangle 6">
            <a:extLst>
              <a:ext uri="{FF2B5EF4-FFF2-40B4-BE49-F238E27FC236}">
                <a16:creationId xmlns:a16="http://schemas.microsoft.com/office/drawing/2014/main" id="{FF3375A6-780A-4032-824B-8FBDFCED321C}"/>
              </a:ext>
            </a:extLst>
          </p:cNvPr>
          <p:cNvSpPr/>
          <p:nvPr/>
        </p:nvSpPr>
        <p:spPr>
          <a:xfrm>
            <a:off x="2607673" y="2916775"/>
            <a:ext cx="8121795" cy="1323632"/>
          </a:xfrm>
          <a:prstGeom prst="rect">
            <a:avLst/>
          </a:prstGeom>
          <a:ln>
            <a:noFill/>
          </a:ln>
        </p:spPr>
        <p:txBody>
          <a:bodyPr wrap="square">
            <a:spAutoFit/>
          </a:bodyPr>
          <a:lstStyle/>
          <a:p>
            <a:r>
              <a:rPr lang="en-GB" sz="2667">
                <a:latin typeface="Calibri" panose="020F0502020204030204" pitchFamily="34" charset="0"/>
                <a:cs typeface="Calibri" panose="020F0502020204030204" pitchFamily="34" charset="0"/>
              </a:rPr>
              <a:t>Natural causes refer to natural phenomena that are not related to human activity which cause climate change, including volcanic and solar activity</a:t>
            </a:r>
          </a:p>
        </p:txBody>
      </p:sp>
      <p:sp>
        <p:nvSpPr>
          <p:cNvPr id="8" name="Rectangle 7">
            <a:extLst>
              <a:ext uri="{FF2B5EF4-FFF2-40B4-BE49-F238E27FC236}">
                <a16:creationId xmlns:a16="http://schemas.microsoft.com/office/drawing/2014/main" id="{9E71E461-0D37-492E-BB7F-93B5ADDB04E8}"/>
              </a:ext>
            </a:extLst>
          </p:cNvPr>
          <p:cNvSpPr/>
          <p:nvPr/>
        </p:nvSpPr>
        <p:spPr>
          <a:xfrm>
            <a:off x="1763816" y="4821775"/>
            <a:ext cx="7489371" cy="913199"/>
          </a:xfrm>
          <a:prstGeom prst="rect">
            <a:avLst/>
          </a:prstGeom>
          <a:ln>
            <a:noFill/>
          </a:ln>
        </p:spPr>
        <p:txBody>
          <a:bodyPr wrap="square">
            <a:spAutoFit/>
          </a:bodyPr>
          <a:lstStyle/>
          <a:p>
            <a:r>
              <a:rPr lang="en-GB" sz="2667">
                <a:latin typeface="Calibri" panose="020F0502020204030204" pitchFamily="34" charset="0"/>
                <a:cs typeface="Calibri" panose="020F0502020204030204" pitchFamily="34" charset="0"/>
              </a:rPr>
              <a:t>Anthropogenic causes refer to human activities that cause climate change</a:t>
            </a:r>
          </a:p>
        </p:txBody>
      </p:sp>
      <p:pic>
        <p:nvPicPr>
          <p:cNvPr id="13" name="Graphic 12" descr="Volcano outline">
            <a:extLst>
              <a:ext uri="{FF2B5EF4-FFF2-40B4-BE49-F238E27FC236}">
                <a16:creationId xmlns:a16="http://schemas.microsoft.com/office/drawing/2014/main" id="{94A911EE-D832-4B52-A801-F7933ECFE5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1193" y="2832081"/>
            <a:ext cx="1926247" cy="1926247"/>
          </a:xfrm>
          <a:prstGeom prst="rect">
            <a:avLst/>
          </a:prstGeom>
        </p:spPr>
      </p:pic>
      <p:pic>
        <p:nvPicPr>
          <p:cNvPr id="15" name="Graphic 14" descr="Take Off outline">
            <a:extLst>
              <a:ext uri="{FF2B5EF4-FFF2-40B4-BE49-F238E27FC236}">
                <a16:creationId xmlns:a16="http://schemas.microsoft.com/office/drawing/2014/main" id="{02BABD5F-FCFC-4A38-8B2D-44E26C7C3E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48766" y="4260527"/>
            <a:ext cx="2194560" cy="2194560"/>
          </a:xfrm>
          <a:prstGeom prst="rect">
            <a:avLst/>
          </a:prstGeom>
        </p:spPr>
      </p:pic>
      <p:pic>
        <p:nvPicPr>
          <p:cNvPr id="9" name="Picture 8"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091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3FC88C-FA69-4B3D-9E20-64691E83525A}"/>
              </a:ext>
            </a:extLst>
          </p:cNvPr>
          <p:cNvSpPr>
            <a:spLocks noGrp="1"/>
          </p:cNvSpPr>
          <p:nvPr>
            <p:ph type="title"/>
          </p:nvPr>
        </p:nvSpPr>
        <p:spPr>
          <a:xfrm>
            <a:off x="442913" y="464833"/>
            <a:ext cx="11306175" cy="1001983"/>
          </a:xfrm>
        </p:spPr>
        <p:txBody>
          <a:bodyPr/>
          <a:lstStyle/>
          <a:p>
            <a:r>
              <a:rPr lang="en-GB">
                <a:latin typeface="Calibri" panose="020F0502020204030204" pitchFamily="34" charset="0"/>
                <a:cs typeface="Calibri" panose="020F0502020204030204" pitchFamily="34" charset="0"/>
              </a:rPr>
              <a:t>Natural or anthropogenic?</a:t>
            </a:r>
          </a:p>
        </p:txBody>
      </p:sp>
      <p:sp>
        <p:nvSpPr>
          <p:cNvPr id="5" name="Rounded Rectangle 11">
            <a:extLst>
              <a:ext uri="{FF2B5EF4-FFF2-40B4-BE49-F238E27FC236}">
                <a16:creationId xmlns:a16="http://schemas.microsoft.com/office/drawing/2014/main" id="{DB87B6A2-5B3D-4812-9008-A4D7723C151D}"/>
              </a:ext>
            </a:extLst>
          </p:cNvPr>
          <p:cNvSpPr/>
          <p:nvPr/>
        </p:nvSpPr>
        <p:spPr>
          <a:xfrm>
            <a:off x="3414425" y="1532883"/>
            <a:ext cx="2670972" cy="10668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467">
                <a:solidFill>
                  <a:srgbClr val="053663"/>
                </a:solidFill>
                <a:latin typeface="Calibri" panose="020F0502020204030204" pitchFamily="34" charset="0"/>
                <a:cs typeface="Calibri" panose="020F0502020204030204" pitchFamily="34" charset="0"/>
              </a:rPr>
              <a:t>Burning gas to generate energy</a:t>
            </a:r>
          </a:p>
        </p:txBody>
      </p:sp>
      <p:sp>
        <p:nvSpPr>
          <p:cNvPr id="6" name="Rounded Rectangle 14">
            <a:extLst>
              <a:ext uri="{FF2B5EF4-FFF2-40B4-BE49-F238E27FC236}">
                <a16:creationId xmlns:a16="http://schemas.microsoft.com/office/drawing/2014/main" id="{4DC9BECE-73C3-42C2-844A-3B2D5AA72868}"/>
              </a:ext>
            </a:extLst>
          </p:cNvPr>
          <p:cNvSpPr/>
          <p:nvPr/>
        </p:nvSpPr>
        <p:spPr>
          <a:xfrm>
            <a:off x="651757" y="3112649"/>
            <a:ext cx="2496279" cy="10668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667">
                <a:solidFill>
                  <a:srgbClr val="053663"/>
                </a:solidFill>
                <a:latin typeface="Calibri" panose="020F0502020204030204" pitchFamily="34" charset="0"/>
                <a:cs typeface="Calibri" panose="020F0502020204030204" pitchFamily="34" charset="0"/>
              </a:rPr>
              <a:t>Using aerosols</a:t>
            </a:r>
          </a:p>
        </p:txBody>
      </p:sp>
      <p:sp>
        <p:nvSpPr>
          <p:cNvPr id="7" name="Rounded Rectangle 15">
            <a:extLst>
              <a:ext uri="{FF2B5EF4-FFF2-40B4-BE49-F238E27FC236}">
                <a16:creationId xmlns:a16="http://schemas.microsoft.com/office/drawing/2014/main" id="{137D7378-C81B-411C-AF8C-F3BB4F57C19F}"/>
              </a:ext>
            </a:extLst>
          </p:cNvPr>
          <p:cNvSpPr/>
          <p:nvPr/>
        </p:nvSpPr>
        <p:spPr>
          <a:xfrm>
            <a:off x="9198338" y="5146080"/>
            <a:ext cx="2341900" cy="10668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667">
                <a:solidFill>
                  <a:srgbClr val="053663"/>
                </a:solidFill>
                <a:latin typeface="Calibri" panose="020F0502020204030204" pitchFamily="34" charset="0"/>
                <a:cs typeface="Calibri" panose="020F0502020204030204" pitchFamily="34" charset="0"/>
              </a:rPr>
              <a:t>Volcanic eruptions</a:t>
            </a:r>
          </a:p>
        </p:txBody>
      </p:sp>
      <p:sp>
        <p:nvSpPr>
          <p:cNvPr id="8" name="Rounded Rectangle 17">
            <a:extLst>
              <a:ext uri="{FF2B5EF4-FFF2-40B4-BE49-F238E27FC236}">
                <a16:creationId xmlns:a16="http://schemas.microsoft.com/office/drawing/2014/main" id="{B71FFB36-D2EB-409A-8609-D3020FAB8D56}"/>
              </a:ext>
            </a:extLst>
          </p:cNvPr>
          <p:cNvSpPr/>
          <p:nvPr/>
        </p:nvSpPr>
        <p:spPr>
          <a:xfrm>
            <a:off x="651760" y="4630738"/>
            <a:ext cx="2496276" cy="10668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a:solidFill>
                  <a:srgbClr val="053663"/>
                </a:solidFill>
                <a:latin typeface="Calibri" panose="020F0502020204030204" pitchFamily="34" charset="0"/>
                <a:cs typeface="Calibri" panose="020F0502020204030204" pitchFamily="34" charset="0"/>
              </a:rPr>
              <a:t>Driving petrol/ diesel vehicles</a:t>
            </a:r>
          </a:p>
        </p:txBody>
      </p:sp>
      <p:sp>
        <p:nvSpPr>
          <p:cNvPr id="9" name="Rounded Rectangle 18">
            <a:extLst>
              <a:ext uri="{FF2B5EF4-FFF2-40B4-BE49-F238E27FC236}">
                <a16:creationId xmlns:a16="http://schemas.microsoft.com/office/drawing/2014/main" id="{E2DD8FBC-0785-4DDC-9CAF-B55A9893692C}"/>
              </a:ext>
            </a:extLst>
          </p:cNvPr>
          <p:cNvSpPr/>
          <p:nvPr/>
        </p:nvSpPr>
        <p:spPr>
          <a:xfrm>
            <a:off x="9198338" y="1523527"/>
            <a:ext cx="2341901" cy="10574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600">
                <a:solidFill>
                  <a:srgbClr val="053663"/>
                </a:solidFill>
                <a:latin typeface="Calibri" panose="020F0502020204030204" pitchFamily="34" charset="0"/>
                <a:cs typeface="Calibri" panose="020F0502020204030204" pitchFamily="34" charset="0"/>
              </a:rPr>
              <a:t>Deforestation</a:t>
            </a:r>
          </a:p>
        </p:txBody>
      </p:sp>
      <p:sp>
        <p:nvSpPr>
          <p:cNvPr id="10" name="Rounded Rectangle 5">
            <a:extLst>
              <a:ext uri="{FF2B5EF4-FFF2-40B4-BE49-F238E27FC236}">
                <a16:creationId xmlns:a16="http://schemas.microsoft.com/office/drawing/2014/main" id="{935C2585-E277-4FB9-83AD-31778B35927B}"/>
              </a:ext>
            </a:extLst>
          </p:cNvPr>
          <p:cNvSpPr/>
          <p:nvPr/>
        </p:nvSpPr>
        <p:spPr>
          <a:xfrm>
            <a:off x="3996203" y="2928239"/>
            <a:ext cx="4199595" cy="1898896"/>
          </a:xfrm>
          <a:prstGeom prst="cloud">
            <a:avLst/>
          </a:prstGeom>
          <a:ln>
            <a:solidFill>
              <a:srgbClr val="6F2C9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4000" b="1">
              <a:solidFill>
                <a:srgbClr val="053663"/>
              </a:solidFill>
              <a:latin typeface="Calibri" panose="020F0502020204030204" pitchFamily="34" charset="0"/>
              <a:cs typeface="Calibri" panose="020F0502020204030204" pitchFamily="34" charset="0"/>
            </a:endParaRPr>
          </a:p>
        </p:txBody>
      </p:sp>
      <p:sp>
        <p:nvSpPr>
          <p:cNvPr id="11" name="Rounded Rectangle 6">
            <a:extLst>
              <a:ext uri="{FF2B5EF4-FFF2-40B4-BE49-F238E27FC236}">
                <a16:creationId xmlns:a16="http://schemas.microsoft.com/office/drawing/2014/main" id="{8FEE96D3-5C5E-414C-97D8-B1F02566ACCB}"/>
              </a:ext>
            </a:extLst>
          </p:cNvPr>
          <p:cNvSpPr/>
          <p:nvPr/>
        </p:nvSpPr>
        <p:spPr>
          <a:xfrm>
            <a:off x="586417" y="1532978"/>
            <a:ext cx="2496277" cy="10668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667">
                <a:solidFill>
                  <a:srgbClr val="053663"/>
                </a:solidFill>
                <a:latin typeface="Calibri" panose="020F0502020204030204" pitchFamily="34" charset="0"/>
                <a:cs typeface="Calibri" panose="020F0502020204030204" pitchFamily="34" charset="0"/>
              </a:rPr>
              <a:t>Changes to Earth’s orbit</a:t>
            </a:r>
          </a:p>
        </p:txBody>
      </p:sp>
      <p:sp>
        <p:nvSpPr>
          <p:cNvPr id="12" name="Rounded Rectangle 8">
            <a:extLst>
              <a:ext uri="{FF2B5EF4-FFF2-40B4-BE49-F238E27FC236}">
                <a16:creationId xmlns:a16="http://schemas.microsoft.com/office/drawing/2014/main" id="{36A3538A-31C0-4533-9ABC-B8944372391B}"/>
              </a:ext>
            </a:extLst>
          </p:cNvPr>
          <p:cNvSpPr/>
          <p:nvPr/>
        </p:nvSpPr>
        <p:spPr>
          <a:xfrm>
            <a:off x="3572401" y="5146080"/>
            <a:ext cx="2407915" cy="10668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667">
                <a:solidFill>
                  <a:srgbClr val="053663"/>
                </a:solidFill>
                <a:latin typeface="Calibri" panose="020F0502020204030204" pitchFamily="34" charset="0"/>
                <a:cs typeface="Calibri" panose="020F0502020204030204" pitchFamily="34" charset="0"/>
              </a:rPr>
              <a:t>The aviation industry</a:t>
            </a:r>
          </a:p>
        </p:txBody>
      </p:sp>
      <p:sp>
        <p:nvSpPr>
          <p:cNvPr id="13" name="Rounded Rectangle 10">
            <a:extLst>
              <a:ext uri="{FF2B5EF4-FFF2-40B4-BE49-F238E27FC236}">
                <a16:creationId xmlns:a16="http://schemas.microsoft.com/office/drawing/2014/main" id="{0877FE3A-1F31-4437-A75A-9CD8572865E0}"/>
              </a:ext>
            </a:extLst>
          </p:cNvPr>
          <p:cNvSpPr/>
          <p:nvPr/>
        </p:nvSpPr>
        <p:spPr>
          <a:xfrm>
            <a:off x="6417128" y="1532883"/>
            <a:ext cx="2271161" cy="10574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667">
                <a:solidFill>
                  <a:srgbClr val="053663"/>
                </a:solidFill>
                <a:latin typeface="Calibri" panose="020F0502020204030204" pitchFamily="34" charset="0"/>
                <a:cs typeface="Calibri" panose="020F0502020204030204" pitchFamily="34" charset="0"/>
              </a:rPr>
              <a:t>Intensive agriculture</a:t>
            </a:r>
          </a:p>
        </p:txBody>
      </p:sp>
      <p:sp>
        <p:nvSpPr>
          <p:cNvPr id="14" name="Rounded Rectangle 16">
            <a:extLst>
              <a:ext uri="{FF2B5EF4-FFF2-40B4-BE49-F238E27FC236}">
                <a16:creationId xmlns:a16="http://schemas.microsoft.com/office/drawing/2014/main" id="{1EA01BA7-853E-4B25-A9B6-C5799A3C9F1A}"/>
              </a:ext>
            </a:extLst>
          </p:cNvPr>
          <p:cNvSpPr/>
          <p:nvPr/>
        </p:nvSpPr>
        <p:spPr>
          <a:xfrm>
            <a:off x="6417127" y="5146080"/>
            <a:ext cx="2519069" cy="10668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a:solidFill>
                  <a:srgbClr val="053663"/>
                </a:solidFill>
                <a:latin typeface="Calibri" panose="020F0502020204030204" pitchFamily="34" charset="0"/>
                <a:cs typeface="Calibri" panose="020F0502020204030204" pitchFamily="34" charset="0"/>
              </a:rPr>
              <a:t>Sending waste to landfill</a:t>
            </a:r>
          </a:p>
        </p:txBody>
      </p:sp>
      <p:sp>
        <p:nvSpPr>
          <p:cNvPr id="15" name="Rounded Rectangle 19">
            <a:extLst>
              <a:ext uri="{FF2B5EF4-FFF2-40B4-BE49-F238E27FC236}">
                <a16:creationId xmlns:a16="http://schemas.microsoft.com/office/drawing/2014/main" id="{BAF72E63-DE89-4DD4-9ADB-FE07B643FA07}"/>
              </a:ext>
            </a:extLst>
          </p:cNvPr>
          <p:cNvSpPr/>
          <p:nvPr/>
        </p:nvSpPr>
        <p:spPr>
          <a:xfrm>
            <a:off x="9198338" y="3391397"/>
            <a:ext cx="2341900" cy="10668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667">
                <a:solidFill>
                  <a:srgbClr val="053663"/>
                </a:solidFill>
                <a:latin typeface="Calibri" panose="020F0502020204030204" pitchFamily="34" charset="0"/>
                <a:cs typeface="Calibri" panose="020F0502020204030204" pitchFamily="34" charset="0"/>
              </a:rPr>
              <a:t>Solar flares</a:t>
            </a:r>
          </a:p>
        </p:txBody>
      </p:sp>
      <p:sp>
        <p:nvSpPr>
          <p:cNvPr id="16" name="TextBox 15">
            <a:extLst>
              <a:ext uri="{FF2B5EF4-FFF2-40B4-BE49-F238E27FC236}">
                <a16:creationId xmlns:a16="http://schemas.microsoft.com/office/drawing/2014/main" id="{2DC9022F-9F61-4EB5-9D69-50CE655FA4D1}"/>
              </a:ext>
            </a:extLst>
          </p:cNvPr>
          <p:cNvSpPr txBox="1"/>
          <p:nvPr/>
        </p:nvSpPr>
        <p:spPr>
          <a:xfrm>
            <a:off x="4259932" y="3598235"/>
            <a:ext cx="3672137" cy="502766"/>
          </a:xfrm>
          <a:prstGeom prst="rect">
            <a:avLst/>
          </a:prstGeom>
          <a:noFill/>
        </p:spPr>
        <p:txBody>
          <a:bodyPr wrap="square" rtlCol="0" anchor="ctr">
            <a:spAutoFit/>
          </a:bodyPr>
          <a:lstStyle/>
          <a:p>
            <a:pPr algn="ctr"/>
            <a:r>
              <a:rPr lang="en-GB" sz="2667" kern="0">
                <a:latin typeface="Calibri" panose="020F0502020204030204" pitchFamily="34" charset="0"/>
                <a:cs typeface="Calibri" panose="020F0502020204030204" pitchFamily="34" charset="0"/>
              </a:rPr>
              <a:t>Causes of climate change</a:t>
            </a:r>
          </a:p>
        </p:txBody>
      </p:sp>
      <p:pic>
        <p:nvPicPr>
          <p:cNvPr id="17" name="Picture 16"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87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1" grpId="0" nodeType="clickEffect">
                                  <p:stCondLst>
                                    <p:cond delay="0"/>
                                  </p:stCondLst>
                                  <p:childTnLst>
                                    <p:set>
                                      <p:cBhvr override="childStyle">
                                        <p:cTn id="6" dur="indefinite"/>
                                        <p:tgtEl>
                                          <p:spTgt spid="15"/>
                                        </p:tgtEl>
                                        <p:attrNameLst>
                                          <p:attrName>style.color</p:attrName>
                                        </p:attrNameLst>
                                      </p:cBhvr>
                                      <p:to>
                                        <p:clrVal>
                                          <a:srgbClr val="20A002"/>
                                        </p:clrVal>
                                      </p:to>
                                    </p:set>
                                  </p:childTnLst>
                                </p:cTn>
                              </p:par>
                              <p:par>
                                <p:cTn id="7" presetID="3" presetClass="emph" presetSubtype="1" grpId="0" nodeType="withEffect">
                                  <p:stCondLst>
                                    <p:cond delay="0"/>
                                  </p:stCondLst>
                                  <p:childTnLst>
                                    <p:set>
                                      <p:cBhvr override="childStyle">
                                        <p:cTn id="8" dur="indefinite"/>
                                        <p:tgtEl>
                                          <p:spTgt spid="7"/>
                                        </p:tgtEl>
                                        <p:attrNameLst>
                                          <p:attrName>style.color</p:attrName>
                                        </p:attrNameLst>
                                      </p:cBhvr>
                                      <p:to>
                                        <p:clrVal>
                                          <a:srgbClr val="20A002"/>
                                        </p:clrVal>
                                      </p:to>
                                    </p:set>
                                  </p:childTnLst>
                                </p:cTn>
                              </p:par>
                              <p:par>
                                <p:cTn id="9" presetID="3" presetClass="emph" presetSubtype="1" grpId="0" nodeType="withEffect">
                                  <p:stCondLst>
                                    <p:cond delay="0"/>
                                  </p:stCondLst>
                                  <p:childTnLst>
                                    <p:set>
                                      <p:cBhvr override="childStyle">
                                        <p:cTn id="10" dur="indefinite"/>
                                        <p:tgtEl>
                                          <p:spTgt spid="11"/>
                                        </p:tgtEl>
                                        <p:attrNameLst>
                                          <p:attrName>style.color</p:attrName>
                                        </p:attrNameLst>
                                      </p:cBhvr>
                                      <p:to>
                                        <p:clrVal>
                                          <a:srgbClr val="20A002"/>
                                        </p:clrVal>
                                      </p:to>
                                    </p:set>
                                  </p:childTnLst>
                                </p:cTn>
                              </p:par>
                              <p:par>
                                <p:cTn id="11" presetID="30" presetClass="emph" presetSubtype="0" fill="hold" grpId="0" nodeType="withEffect">
                                  <p:stCondLst>
                                    <p:cond delay="0"/>
                                  </p:stCondLst>
                                  <p:childTnLst>
                                    <p:animClr clrSpc="hsl" dir="cw">
                                      <p:cBhvr override="childStyle">
                                        <p:cTn id="12" dur="500" fill="hold"/>
                                        <p:tgtEl>
                                          <p:spTgt spid="5"/>
                                        </p:tgtEl>
                                        <p:attrNameLst>
                                          <p:attrName>style.color</p:attrName>
                                        </p:attrNameLst>
                                      </p:cBhvr>
                                      <p:by>
                                        <p:hsl h="0" s="12549" l="25098"/>
                                      </p:by>
                                    </p:animClr>
                                    <p:animClr clrSpc="hsl" dir="cw">
                                      <p:cBhvr>
                                        <p:cTn id="13" dur="500" fill="hold"/>
                                        <p:tgtEl>
                                          <p:spTgt spid="5"/>
                                        </p:tgtEl>
                                        <p:attrNameLst>
                                          <p:attrName>fillcolor</p:attrName>
                                        </p:attrNameLst>
                                      </p:cBhvr>
                                      <p:by>
                                        <p:hsl h="0" s="12549" l="25098"/>
                                      </p:by>
                                    </p:animClr>
                                    <p:animClr clrSpc="hsl" dir="cw">
                                      <p:cBhvr>
                                        <p:cTn id="14" dur="500" fill="hold"/>
                                        <p:tgtEl>
                                          <p:spTgt spid="5"/>
                                        </p:tgtEl>
                                        <p:attrNameLst>
                                          <p:attrName>stroke.color</p:attrName>
                                        </p:attrNameLst>
                                      </p:cBhvr>
                                      <p:by>
                                        <p:hsl h="0" s="12549" l="25098"/>
                                      </p:by>
                                    </p:animClr>
                                    <p:set>
                                      <p:cBhvr>
                                        <p:cTn id="15" dur="500" fill="hold"/>
                                        <p:tgtEl>
                                          <p:spTgt spid="5"/>
                                        </p:tgtEl>
                                        <p:attrNameLst>
                                          <p:attrName>fill.type</p:attrName>
                                        </p:attrNameLst>
                                      </p:cBhvr>
                                      <p:to>
                                        <p:strVal val="solid"/>
                                      </p:to>
                                    </p:set>
                                  </p:childTnLst>
                                </p:cTn>
                              </p:par>
                              <p:par>
                                <p:cTn id="16" presetID="30" presetClass="emph" presetSubtype="0" fill="hold" grpId="0" nodeType="withEffect">
                                  <p:stCondLst>
                                    <p:cond delay="0"/>
                                  </p:stCondLst>
                                  <p:childTnLst>
                                    <p:animClr clrSpc="hsl" dir="cw">
                                      <p:cBhvr override="childStyle">
                                        <p:cTn id="17" dur="500" fill="hold"/>
                                        <p:tgtEl>
                                          <p:spTgt spid="6"/>
                                        </p:tgtEl>
                                        <p:attrNameLst>
                                          <p:attrName>style.color</p:attrName>
                                        </p:attrNameLst>
                                      </p:cBhvr>
                                      <p:by>
                                        <p:hsl h="0" s="12549" l="25098"/>
                                      </p:by>
                                    </p:animClr>
                                    <p:animClr clrSpc="hsl" dir="cw">
                                      <p:cBhvr>
                                        <p:cTn id="18" dur="500" fill="hold"/>
                                        <p:tgtEl>
                                          <p:spTgt spid="6"/>
                                        </p:tgtEl>
                                        <p:attrNameLst>
                                          <p:attrName>fillcolor</p:attrName>
                                        </p:attrNameLst>
                                      </p:cBhvr>
                                      <p:by>
                                        <p:hsl h="0" s="12549" l="25098"/>
                                      </p:by>
                                    </p:animClr>
                                    <p:animClr clrSpc="hsl" dir="cw">
                                      <p:cBhvr>
                                        <p:cTn id="19" dur="500" fill="hold"/>
                                        <p:tgtEl>
                                          <p:spTgt spid="6"/>
                                        </p:tgtEl>
                                        <p:attrNameLst>
                                          <p:attrName>stroke.color</p:attrName>
                                        </p:attrNameLst>
                                      </p:cBhvr>
                                      <p:by>
                                        <p:hsl h="0" s="12549" l="25098"/>
                                      </p:by>
                                    </p:animClr>
                                    <p:set>
                                      <p:cBhvr>
                                        <p:cTn id="20" dur="500" fill="hold"/>
                                        <p:tgtEl>
                                          <p:spTgt spid="6"/>
                                        </p:tgtEl>
                                        <p:attrNameLst>
                                          <p:attrName>fill.type</p:attrName>
                                        </p:attrNameLst>
                                      </p:cBhvr>
                                      <p:to>
                                        <p:strVal val="solid"/>
                                      </p:to>
                                    </p:set>
                                  </p:childTnLst>
                                </p:cTn>
                              </p:par>
                              <p:par>
                                <p:cTn id="21" presetID="30" presetClass="emph" presetSubtype="0" fill="hold" grpId="0" nodeType="withEffect">
                                  <p:stCondLst>
                                    <p:cond delay="0"/>
                                  </p:stCondLst>
                                  <p:childTnLst>
                                    <p:animClr clrSpc="hsl" dir="cw">
                                      <p:cBhvr override="childStyle">
                                        <p:cTn id="22" dur="500" fill="hold"/>
                                        <p:tgtEl>
                                          <p:spTgt spid="8"/>
                                        </p:tgtEl>
                                        <p:attrNameLst>
                                          <p:attrName>style.color</p:attrName>
                                        </p:attrNameLst>
                                      </p:cBhvr>
                                      <p:by>
                                        <p:hsl h="0" s="12549" l="25098"/>
                                      </p:by>
                                    </p:animClr>
                                    <p:animClr clrSpc="hsl" dir="cw">
                                      <p:cBhvr>
                                        <p:cTn id="23" dur="500" fill="hold"/>
                                        <p:tgtEl>
                                          <p:spTgt spid="8"/>
                                        </p:tgtEl>
                                        <p:attrNameLst>
                                          <p:attrName>fillcolor</p:attrName>
                                        </p:attrNameLst>
                                      </p:cBhvr>
                                      <p:by>
                                        <p:hsl h="0" s="12549" l="25098"/>
                                      </p:by>
                                    </p:animClr>
                                    <p:animClr clrSpc="hsl" dir="cw">
                                      <p:cBhvr>
                                        <p:cTn id="24" dur="500" fill="hold"/>
                                        <p:tgtEl>
                                          <p:spTgt spid="8"/>
                                        </p:tgtEl>
                                        <p:attrNameLst>
                                          <p:attrName>stroke.color</p:attrName>
                                        </p:attrNameLst>
                                      </p:cBhvr>
                                      <p:by>
                                        <p:hsl h="0" s="12549" l="25098"/>
                                      </p:by>
                                    </p:animClr>
                                    <p:set>
                                      <p:cBhvr>
                                        <p:cTn id="25" dur="500" fill="hold"/>
                                        <p:tgtEl>
                                          <p:spTgt spid="8"/>
                                        </p:tgtEl>
                                        <p:attrNameLst>
                                          <p:attrName>fill.type</p:attrName>
                                        </p:attrNameLst>
                                      </p:cBhvr>
                                      <p:to>
                                        <p:strVal val="solid"/>
                                      </p:to>
                                    </p:set>
                                  </p:childTnLst>
                                </p:cTn>
                              </p:par>
                              <p:par>
                                <p:cTn id="26" presetID="30" presetClass="emph" presetSubtype="0" fill="hold" grpId="0" nodeType="withEffect">
                                  <p:stCondLst>
                                    <p:cond delay="0"/>
                                  </p:stCondLst>
                                  <p:childTnLst>
                                    <p:animClr clrSpc="hsl" dir="cw">
                                      <p:cBhvr override="childStyle">
                                        <p:cTn id="27" dur="500" fill="hold"/>
                                        <p:tgtEl>
                                          <p:spTgt spid="12"/>
                                        </p:tgtEl>
                                        <p:attrNameLst>
                                          <p:attrName>style.color</p:attrName>
                                        </p:attrNameLst>
                                      </p:cBhvr>
                                      <p:by>
                                        <p:hsl h="0" s="12549" l="25098"/>
                                      </p:by>
                                    </p:animClr>
                                    <p:animClr clrSpc="hsl" dir="cw">
                                      <p:cBhvr>
                                        <p:cTn id="28" dur="500" fill="hold"/>
                                        <p:tgtEl>
                                          <p:spTgt spid="12"/>
                                        </p:tgtEl>
                                        <p:attrNameLst>
                                          <p:attrName>fillcolor</p:attrName>
                                        </p:attrNameLst>
                                      </p:cBhvr>
                                      <p:by>
                                        <p:hsl h="0" s="12549" l="25098"/>
                                      </p:by>
                                    </p:animClr>
                                    <p:animClr clrSpc="hsl" dir="cw">
                                      <p:cBhvr>
                                        <p:cTn id="29" dur="500" fill="hold"/>
                                        <p:tgtEl>
                                          <p:spTgt spid="12"/>
                                        </p:tgtEl>
                                        <p:attrNameLst>
                                          <p:attrName>stroke.color</p:attrName>
                                        </p:attrNameLst>
                                      </p:cBhvr>
                                      <p:by>
                                        <p:hsl h="0" s="12549" l="25098"/>
                                      </p:by>
                                    </p:animClr>
                                    <p:set>
                                      <p:cBhvr>
                                        <p:cTn id="30" dur="500" fill="hold"/>
                                        <p:tgtEl>
                                          <p:spTgt spid="12"/>
                                        </p:tgtEl>
                                        <p:attrNameLst>
                                          <p:attrName>fill.type</p:attrName>
                                        </p:attrNameLst>
                                      </p:cBhvr>
                                      <p:to>
                                        <p:strVal val="solid"/>
                                      </p:to>
                                    </p:set>
                                  </p:childTnLst>
                                </p:cTn>
                              </p:par>
                              <p:par>
                                <p:cTn id="31" presetID="30" presetClass="emph" presetSubtype="0" fill="hold" grpId="0" nodeType="withEffect">
                                  <p:stCondLst>
                                    <p:cond delay="0"/>
                                  </p:stCondLst>
                                  <p:childTnLst>
                                    <p:animClr clrSpc="hsl" dir="cw">
                                      <p:cBhvr override="childStyle">
                                        <p:cTn id="32" dur="500" fill="hold"/>
                                        <p:tgtEl>
                                          <p:spTgt spid="14"/>
                                        </p:tgtEl>
                                        <p:attrNameLst>
                                          <p:attrName>style.color</p:attrName>
                                        </p:attrNameLst>
                                      </p:cBhvr>
                                      <p:by>
                                        <p:hsl h="0" s="12549" l="25098"/>
                                      </p:by>
                                    </p:animClr>
                                    <p:animClr clrSpc="hsl" dir="cw">
                                      <p:cBhvr>
                                        <p:cTn id="33" dur="500" fill="hold"/>
                                        <p:tgtEl>
                                          <p:spTgt spid="14"/>
                                        </p:tgtEl>
                                        <p:attrNameLst>
                                          <p:attrName>fillcolor</p:attrName>
                                        </p:attrNameLst>
                                      </p:cBhvr>
                                      <p:by>
                                        <p:hsl h="0" s="12549" l="25098"/>
                                      </p:by>
                                    </p:animClr>
                                    <p:animClr clrSpc="hsl" dir="cw">
                                      <p:cBhvr>
                                        <p:cTn id="34" dur="500" fill="hold"/>
                                        <p:tgtEl>
                                          <p:spTgt spid="14"/>
                                        </p:tgtEl>
                                        <p:attrNameLst>
                                          <p:attrName>stroke.color</p:attrName>
                                        </p:attrNameLst>
                                      </p:cBhvr>
                                      <p:by>
                                        <p:hsl h="0" s="12549" l="25098"/>
                                      </p:by>
                                    </p:animClr>
                                    <p:set>
                                      <p:cBhvr>
                                        <p:cTn id="35" dur="500" fill="hold"/>
                                        <p:tgtEl>
                                          <p:spTgt spid="14"/>
                                        </p:tgtEl>
                                        <p:attrNameLst>
                                          <p:attrName>fill.type</p:attrName>
                                        </p:attrNameLst>
                                      </p:cBhvr>
                                      <p:to>
                                        <p:strVal val="solid"/>
                                      </p:to>
                                    </p:set>
                                  </p:childTnLst>
                                </p:cTn>
                              </p:par>
                              <p:par>
                                <p:cTn id="36" presetID="30" presetClass="emph" presetSubtype="0" fill="hold" grpId="0" nodeType="withEffect">
                                  <p:stCondLst>
                                    <p:cond delay="0"/>
                                  </p:stCondLst>
                                  <p:childTnLst>
                                    <p:animClr clrSpc="hsl" dir="cw">
                                      <p:cBhvr override="childStyle">
                                        <p:cTn id="37" dur="500" fill="hold"/>
                                        <p:tgtEl>
                                          <p:spTgt spid="13"/>
                                        </p:tgtEl>
                                        <p:attrNameLst>
                                          <p:attrName>style.color</p:attrName>
                                        </p:attrNameLst>
                                      </p:cBhvr>
                                      <p:by>
                                        <p:hsl h="0" s="12549" l="25098"/>
                                      </p:by>
                                    </p:animClr>
                                    <p:animClr clrSpc="hsl" dir="cw">
                                      <p:cBhvr>
                                        <p:cTn id="38" dur="500" fill="hold"/>
                                        <p:tgtEl>
                                          <p:spTgt spid="13"/>
                                        </p:tgtEl>
                                        <p:attrNameLst>
                                          <p:attrName>fillcolor</p:attrName>
                                        </p:attrNameLst>
                                      </p:cBhvr>
                                      <p:by>
                                        <p:hsl h="0" s="12549" l="25098"/>
                                      </p:by>
                                    </p:animClr>
                                    <p:animClr clrSpc="hsl" dir="cw">
                                      <p:cBhvr>
                                        <p:cTn id="39" dur="500" fill="hold"/>
                                        <p:tgtEl>
                                          <p:spTgt spid="13"/>
                                        </p:tgtEl>
                                        <p:attrNameLst>
                                          <p:attrName>stroke.color</p:attrName>
                                        </p:attrNameLst>
                                      </p:cBhvr>
                                      <p:by>
                                        <p:hsl h="0" s="12549" l="25098"/>
                                      </p:by>
                                    </p:animClr>
                                    <p:set>
                                      <p:cBhvr>
                                        <p:cTn id="40" dur="500" fill="hold"/>
                                        <p:tgtEl>
                                          <p:spTgt spid="13"/>
                                        </p:tgtEl>
                                        <p:attrNameLst>
                                          <p:attrName>fill.type</p:attrName>
                                        </p:attrNameLst>
                                      </p:cBhvr>
                                      <p:to>
                                        <p:strVal val="solid"/>
                                      </p:to>
                                    </p:set>
                                  </p:childTnLst>
                                </p:cTn>
                              </p:par>
                              <p:par>
                                <p:cTn id="41" presetID="30" presetClass="emph" presetSubtype="0" fill="hold" grpId="0" nodeType="withEffect">
                                  <p:stCondLst>
                                    <p:cond delay="0"/>
                                  </p:stCondLst>
                                  <p:childTnLst>
                                    <p:animClr clrSpc="hsl" dir="cw">
                                      <p:cBhvr override="childStyle">
                                        <p:cTn id="42" dur="500" fill="hold"/>
                                        <p:tgtEl>
                                          <p:spTgt spid="9"/>
                                        </p:tgtEl>
                                        <p:attrNameLst>
                                          <p:attrName>style.color</p:attrName>
                                        </p:attrNameLst>
                                      </p:cBhvr>
                                      <p:by>
                                        <p:hsl h="0" s="12549" l="25098"/>
                                      </p:by>
                                    </p:animClr>
                                    <p:animClr clrSpc="hsl" dir="cw">
                                      <p:cBhvr>
                                        <p:cTn id="43" dur="500" fill="hold"/>
                                        <p:tgtEl>
                                          <p:spTgt spid="9"/>
                                        </p:tgtEl>
                                        <p:attrNameLst>
                                          <p:attrName>fillcolor</p:attrName>
                                        </p:attrNameLst>
                                      </p:cBhvr>
                                      <p:by>
                                        <p:hsl h="0" s="12549" l="25098"/>
                                      </p:by>
                                    </p:animClr>
                                    <p:animClr clrSpc="hsl" dir="cw">
                                      <p:cBhvr>
                                        <p:cTn id="44" dur="500" fill="hold"/>
                                        <p:tgtEl>
                                          <p:spTgt spid="9"/>
                                        </p:tgtEl>
                                        <p:attrNameLst>
                                          <p:attrName>stroke.color</p:attrName>
                                        </p:attrNameLst>
                                      </p:cBhvr>
                                      <p:by>
                                        <p:hsl h="0" s="12549" l="25098"/>
                                      </p:by>
                                    </p:animClr>
                                    <p:set>
                                      <p:cBhvr>
                                        <p:cTn id="45" dur="500" fill="hold"/>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DEAF4D-DF04-4A3F-93CA-ACA66EF5BA67}"/>
              </a:ext>
            </a:extLst>
          </p:cNvPr>
          <p:cNvSpPr>
            <a:spLocks noGrp="1"/>
          </p:cNvSpPr>
          <p:nvPr>
            <p:ph type="title"/>
          </p:nvPr>
        </p:nvSpPr>
        <p:spPr>
          <a:xfrm>
            <a:off x="281743" y="514715"/>
            <a:ext cx="11306175" cy="1001983"/>
          </a:xfrm>
        </p:spPr>
        <p:txBody>
          <a:bodyPr/>
          <a:lstStyle/>
          <a:p>
            <a:r>
              <a:rPr lang="en-GB" sz="4400">
                <a:latin typeface="Museo Sans 500"/>
                <a:cs typeface="Museo Sans 500"/>
              </a:rPr>
              <a:t>Anthropogenic climate change</a:t>
            </a:r>
            <a:endParaRPr lang="en-GB"/>
          </a:p>
        </p:txBody>
      </p:sp>
      <p:sp>
        <p:nvSpPr>
          <p:cNvPr id="10" name="TextBox 9">
            <a:extLst>
              <a:ext uri="{FF2B5EF4-FFF2-40B4-BE49-F238E27FC236}">
                <a16:creationId xmlns:a16="http://schemas.microsoft.com/office/drawing/2014/main" id="{DFEC3443-6273-4F84-8F5D-6FF8123DCCA7}"/>
              </a:ext>
            </a:extLst>
          </p:cNvPr>
          <p:cNvSpPr txBox="1"/>
          <p:nvPr/>
        </p:nvSpPr>
        <p:spPr>
          <a:xfrm>
            <a:off x="345242" y="2408934"/>
            <a:ext cx="5478554" cy="2677656"/>
          </a:xfrm>
          <a:prstGeom prst="rect">
            <a:avLst/>
          </a:prstGeom>
          <a:noFill/>
        </p:spPr>
        <p:txBody>
          <a:bodyPr wrap="square" lIns="91440" tIns="45720" rIns="91440" bIns="45720" rtlCol="0" anchor="ctr">
            <a:spAutoFit/>
          </a:bodyPr>
          <a:lstStyle/>
          <a:p>
            <a:r>
              <a:rPr lang="en-GB" sz="2800" kern="0">
                <a:latin typeface="Calibri"/>
                <a:cs typeface="Calibri"/>
              </a:rPr>
              <a:t>In 2021, the Intergovernmental Panel on Climate Change said: </a:t>
            </a:r>
            <a:endParaRPr lang="en-GB" sz="2800" kern="0">
              <a:latin typeface="Calibri" panose="020F0502020204030204" pitchFamily="34" charset="0"/>
              <a:cs typeface="Calibri" panose="020F0502020204030204" pitchFamily="34" charset="0"/>
            </a:endParaRPr>
          </a:p>
          <a:p>
            <a:pPr algn="l"/>
            <a:endParaRPr lang="en-GB" sz="2800" kern="0">
              <a:latin typeface="Calibri" panose="020F0502020204030204" pitchFamily="34" charset="0"/>
              <a:cs typeface="Calibri" panose="020F0502020204030204" pitchFamily="34" charset="0"/>
            </a:endParaRPr>
          </a:p>
          <a:p>
            <a:r>
              <a:rPr lang="en-GB" sz="2800" b="0" i="0" kern="0">
                <a:solidFill>
                  <a:srgbClr val="333333"/>
                </a:solidFill>
                <a:effectLst/>
                <a:latin typeface="Calibri"/>
                <a:cs typeface="Calibri"/>
              </a:rPr>
              <a:t>It is </a:t>
            </a:r>
            <a:r>
              <a:rPr lang="en-GB" sz="2800" b="1" i="0">
                <a:solidFill>
                  <a:schemeClr val="accent1">
                    <a:lumMod val="75000"/>
                  </a:schemeClr>
                </a:solidFill>
                <a:effectLst/>
                <a:latin typeface="Calibri"/>
                <a:cs typeface="Calibri"/>
              </a:rPr>
              <a:t>“</a:t>
            </a:r>
            <a:r>
              <a:rPr lang="en-GB" sz="2800" b="1" i="1">
                <a:solidFill>
                  <a:schemeClr val="accent1">
                    <a:lumMod val="75000"/>
                  </a:schemeClr>
                </a:solidFill>
                <a:effectLst/>
                <a:latin typeface="Calibri"/>
                <a:cs typeface="Calibri"/>
              </a:rPr>
              <a:t>unequivocal that human influence has warmed the atmosphere, ocean and land</a:t>
            </a:r>
            <a:r>
              <a:rPr lang="en-GB" sz="2800" b="1" i="0">
                <a:solidFill>
                  <a:schemeClr val="accent1">
                    <a:lumMod val="75000"/>
                  </a:schemeClr>
                </a:solidFill>
                <a:effectLst/>
                <a:latin typeface="Calibri"/>
                <a:cs typeface="Calibri"/>
              </a:rPr>
              <a:t>”</a:t>
            </a:r>
            <a:r>
              <a:rPr lang="en-GB" sz="2800" b="0" i="0">
                <a:solidFill>
                  <a:srgbClr val="333333"/>
                </a:solidFill>
                <a:effectLst/>
                <a:latin typeface="Calibri"/>
                <a:cs typeface="Calibri"/>
              </a:rPr>
              <a:t>.</a:t>
            </a:r>
            <a:r>
              <a:rPr lang="en-GB" sz="2800" kern="0">
                <a:latin typeface="Calibri"/>
                <a:cs typeface="Calibri"/>
              </a:rPr>
              <a:t> </a:t>
            </a:r>
            <a:endParaRPr lang="en-GB" sz="2800" kern="0">
              <a:latin typeface="Calibri" panose="020F0502020204030204" pitchFamily="34" charset="0"/>
              <a:cs typeface="Calibri" panose="020F0502020204030204" pitchFamily="34" charset="0"/>
            </a:endParaRPr>
          </a:p>
        </p:txBody>
      </p:sp>
      <p:pic>
        <p:nvPicPr>
          <p:cNvPr id="1026" name="Picture 2" descr="Mheel Attribution Chart">
            <a:extLst>
              <a:ext uri="{FF2B5EF4-FFF2-40B4-BE49-F238E27FC236}">
                <a16:creationId xmlns:a16="http://schemas.microsoft.com/office/drawing/2014/main" id="{5C239B1B-D826-49F4-8484-0D01145334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682" y="1544711"/>
            <a:ext cx="6486657" cy="45951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908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D9DC9710-AE80-6071-0259-9A36DF27FA5F}"/>
              </a:ext>
            </a:extLst>
          </p:cNvPr>
          <p:cNvSpPr>
            <a:spLocks noGrp="1"/>
          </p:cNvSpPr>
          <p:nvPr>
            <p:ph type="title"/>
          </p:nvPr>
        </p:nvSpPr>
        <p:spPr>
          <a:xfrm>
            <a:off x="270384" y="541308"/>
            <a:ext cx="11306175" cy="1001983"/>
          </a:xfrm>
        </p:spPr>
        <p:txBody>
          <a:bodyPr/>
          <a:lstStyle/>
          <a:p>
            <a:r>
              <a:rPr lang="en-GB">
                <a:latin typeface="Arial"/>
                <a:cs typeface="Arial"/>
              </a:rPr>
              <a:t>Greenhouse Gas Emissions by gas</a:t>
            </a:r>
            <a:endParaRPr lang="en-US">
              <a:latin typeface="Arial"/>
              <a:cs typeface="Arial"/>
            </a:endParaRPr>
          </a:p>
        </p:txBody>
      </p:sp>
      <p:sp>
        <p:nvSpPr>
          <p:cNvPr id="3" name="Rectangle 2">
            <a:extLst>
              <a:ext uri="{FF2B5EF4-FFF2-40B4-BE49-F238E27FC236}">
                <a16:creationId xmlns:a16="http://schemas.microsoft.com/office/drawing/2014/main" id="{4E5836AD-5E58-6CAD-166B-D4AF5606A4F2}"/>
              </a:ext>
            </a:extLst>
          </p:cNvPr>
          <p:cNvSpPr/>
          <p:nvPr/>
        </p:nvSpPr>
        <p:spPr>
          <a:xfrm>
            <a:off x="1060769" y="2831462"/>
            <a:ext cx="3556992" cy="2995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FF"/>
                </a:solidFill>
                <a:latin typeface="Arial"/>
              </a:rPr>
              <a:t>Carbon Dioxide accounts for </a:t>
            </a:r>
            <a:r>
              <a:rPr lang="en-US" sz="4000" b="1">
                <a:solidFill>
                  <a:srgbClr val="FFFFFF"/>
                </a:solidFill>
                <a:latin typeface="Arial"/>
              </a:rPr>
              <a:t>74% </a:t>
            </a:r>
            <a:r>
              <a:rPr lang="en-US" sz="2400" b="1">
                <a:solidFill>
                  <a:srgbClr val="FFFFFF"/>
                </a:solidFill>
                <a:latin typeface="Arial"/>
              </a:rPr>
              <a:t>of total Greenhouse Gas Emissions</a:t>
            </a:r>
            <a:endParaRPr lang="en-US" sz="2400" b="1"/>
          </a:p>
        </p:txBody>
      </p:sp>
      <p:grpSp>
        <p:nvGrpSpPr>
          <p:cNvPr id="19" name="Group 18">
            <a:extLst>
              <a:ext uri="{FF2B5EF4-FFF2-40B4-BE49-F238E27FC236}">
                <a16:creationId xmlns:a16="http://schemas.microsoft.com/office/drawing/2014/main" id="{03F0001A-D983-D246-3AE9-202618BB0DA7}"/>
              </a:ext>
            </a:extLst>
          </p:cNvPr>
          <p:cNvGrpSpPr/>
          <p:nvPr/>
        </p:nvGrpSpPr>
        <p:grpSpPr>
          <a:xfrm>
            <a:off x="4983564" y="2534133"/>
            <a:ext cx="6515184" cy="4112699"/>
            <a:chOff x="4523489" y="2361605"/>
            <a:chExt cx="7057925" cy="4400246"/>
          </a:xfrm>
        </p:grpSpPr>
        <p:pic>
          <p:nvPicPr>
            <p:cNvPr id="4" name="Picture 3">
              <a:extLst>
                <a:ext uri="{FF2B5EF4-FFF2-40B4-BE49-F238E27FC236}">
                  <a16:creationId xmlns:a16="http://schemas.microsoft.com/office/drawing/2014/main" id="{DF4C8DDB-9697-7F1E-EA0D-D7A0294B3C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700000">
              <a:off x="6081326" y="2423848"/>
              <a:ext cx="4341963" cy="4334043"/>
            </a:xfrm>
            <a:prstGeom prst="rect">
              <a:avLst/>
            </a:prstGeom>
          </p:spPr>
        </p:pic>
        <p:sp>
          <p:nvSpPr>
            <p:cNvPr id="5" name="TextBox 2">
              <a:extLst>
                <a:ext uri="{FF2B5EF4-FFF2-40B4-BE49-F238E27FC236}">
                  <a16:creationId xmlns:a16="http://schemas.microsoft.com/office/drawing/2014/main" id="{531277F2-510A-B428-4452-130703C03B2B}"/>
                </a:ext>
              </a:extLst>
            </p:cNvPr>
            <p:cNvSpPr txBox="1"/>
            <p:nvPr/>
          </p:nvSpPr>
          <p:spPr>
            <a:xfrm>
              <a:off x="4523489" y="3546634"/>
              <a:ext cx="1497333" cy="830997"/>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b="1">
                  <a:solidFill>
                    <a:srgbClr val="FF0000"/>
                  </a:solidFill>
                  <a:latin typeface="Calibri"/>
                  <a:cs typeface="Calibri"/>
                </a:rPr>
                <a:t>CO</a:t>
              </a:r>
              <a:r>
                <a:rPr lang="en-GB" sz="1600" b="1" baseline="-25000">
                  <a:solidFill>
                    <a:srgbClr val="FF0000"/>
                  </a:solidFill>
                  <a:latin typeface="Calibri"/>
                  <a:cs typeface="Calibri"/>
                </a:rPr>
                <a:t>2</a:t>
              </a:r>
            </a:p>
            <a:p>
              <a:pPr algn="ctr"/>
              <a:r>
                <a:rPr lang="en-GB" sz="1600">
                  <a:solidFill>
                    <a:srgbClr val="FF0000"/>
                  </a:solidFill>
                  <a:latin typeface="Calibri"/>
                  <a:cs typeface="Calibri"/>
                </a:rPr>
                <a:t>36,700 MtCO</a:t>
              </a:r>
              <a:r>
                <a:rPr lang="en-GB" sz="1600" baseline="-25000">
                  <a:solidFill>
                    <a:srgbClr val="FF0000"/>
                  </a:solidFill>
                  <a:latin typeface="Calibri"/>
                  <a:cs typeface="Calibri"/>
                </a:rPr>
                <a:t>2</a:t>
              </a:r>
              <a:r>
                <a:rPr lang="en-GB" sz="1600">
                  <a:solidFill>
                    <a:srgbClr val="FF0000"/>
                  </a:solidFill>
                  <a:latin typeface="Calibri"/>
                  <a:cs typeface="Calibri"/>
                </a:rPr>
                <a:t>e</a:t>
              </a:r>
            </a:p>
            <a:p>
              <a:pPr algn="ctr"/>
              <a:r>
                <a:rPr lang="en-GB" sz="1600">
                  <a:solidFill>
                    <a:srgbClr val="FF0000"/>
                  </a:solidFill>
                  <a:latin typeface="Calibri"/>
                  <a:cs typeface="Calibri"/>
                </a:rPr>
                <a:t>(74%)</a:t>
              </a:r>
            </a:p>
          </p:txBody>
        </p:sp>
        <p:sp>
          <p:nvSpPr>
            <p:cNvPr id="6" name="TextBox 3">
              <a:extLst>
                <a:ext uri="{FF2B5EF4-FFF2-40B4-BE49-F238E27FC236}">
                  <a16:creationId xmlns:a16="http://schemas.microsoft.com/office/drawing/2014/main" id="{BFC5A864-25E5-8A32-58E2-12D1D418524D}"/>
                </a:ext>
              </a:extLst>
            </p:cNvPr>
            <p:cNvSpPr txBox="1"/>
            <p:nvPr/>
          </p:nvSpPr>
          <p:spPr>
            <a:xfrm>
              <a:off x="10188277" y="4783533"/>
              <a:ext cx="1393137" cy="830997"/>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b="1">
                  <a:solidFill>
                    <a:srgbClr val="00B050"/>
                  </a:solidFill>
                  <a:latin typeface="Calibri"/>
                  <a:cs typeface="Calibri"/>
                </a:rPr>
                <a:t>CH</a:t>
              </a:r>
              <a:r>
                <a:rPr lang="en-GB" sz="1600" b="1" baseline="-25000">
                  <a:solidFill>
                    <a:srgbClr val="00B050"/>
                  </a:solidFill>
                  <a:latin typeface="Calibri"/>
                  <a:cs typeface="Calibri"/>
                </a:rPr>
                <a:t>4</a:t>
              </a:r>
            </a:p>
            <a:p>
              <a:pPr algn="ctr"/>
              <a:r>
                <a:rPr lang="en-GB" sz="1600">
                  <a:solidFill>
                    <a:srgbClr val="00B050"/>
                  </a:solidFill>
                  <a:latin typeface="Calibri"/>
                  <a:cs typeface="Calibri"/>
                </a:rPr>
                <a:t>8,550 MtCO</a:t>
              </a:r>
              <a:r>
                <a:rPr lang="en-GB" sz="1600" baseline="-25000">
                  <a:solidFill>
                    <a:srgbClr val="00B050"/>
                  </a:solidFill>
                  <a:latin typeface="Calibri"/>
                  <a:cs typeface="Calibri"/>
                </a:rPr>
                <a:t>2</a:t>
              </a:r>
              <a:r>
                <a:rPr lang="en-GB" sz="1600">
                  <a:solidFill>
                    <a:srgbClr val="00B050"/>
                  </a:solidFill>
                  <a:latin typeface="Calibri"/>
                  <a:cs typeface="Calibri"/>
                </a:rPr>
                <a:t>e</a:t>
              </a:r>
            </a:p>
            <a:p>
              <a:pPr algn="ctr"/>
              <a:r>
                <a:rPr lang="en-GB" sz="1600">
                  <a:solidFill>
                    <a:srgbClr val="00B050"/>
                  </a:solidFill>
                  <a:latin typeface="Calibri"/>
                  <a:cs typeface="Calibri"/>
                </a:rPr>
                <a:t> (17%)</a:t>
              </a:r>
            </a:p>
          </p:txBody>
        </p:sp>
        <p:sp>
          <p:nvSpPr>
            <p:cNvPr id="7" name="TextBox 4">
              <a:extLst>
                <a:ext uri="{FF2B5EF4-FFF2-40B4-BE49-F238E27FC236}">
                  <a16:creationId xmlns:a16="http://schemas.microsoft.com/office/drawing/2014/main" id="{5A360CF7-CC10-741D-2356-C43A468C274C}"/>
                </a:ext>
              </a:extLst>
            </p:cNvPr>
            <p:cNvSpPr txBox="1"/>
            <p:nvPr/>
          </p:nvSpPr>
          <p:spPr>
            <a:xfrm>
              <a:off x="10045821" y="3311446"/>
              <a:ext cx="1393138" cy="830997"/>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b="1">
                  <a:solidFill>
                    <a:srgbClr val="7030A0"/>
                  </a:solidFill>
                  <a:latin typeface="Calibri"/>
                  <a:cs typeface="Calibri"/>
                </a:rPr>
                <a:t>N</a:t>
              </a:r>
              <a:r>
                <a:rPr lang="en-GB" sz="1600" b="1" baseline="-25000">
                  <a:solidFill>
                    <a:srgbClr val="7030A0"/>
                  </a:solidFill>
                  <a:latin typeface="Calibri"/>
                  <a:cs typeface="Calibri"/>
                </a:rPr>
                <a:t>2</a:t>
              </a:r>
              <a:r>
                <a:rPr lang="en-GB" sz="1600" b="1">
                  <a:solidFill>
                    <a:srgbClr val="7030A0"/>
                  </a:solidFill>
                  <a:latin typeface="Calibri"/>
                  <a:cs typeface="Calibri"/>
                </a:rPr>
                <a:t>O</a:t>
              </a:r>
              <a:endParaRPr lang="en-GB" sz="1600" b="1" baseline="-25000">
                <a:solidFill>
                  <a:srgbClr val="7030A0"/>
                </a:solidFill>
                <a:latin typeface="Calibri"/>
                <a:cs typeface="Calibri"/>
              </a:endParaRPr>
            </a:p>
            <a:p>
              <a:pPr algn="ctr"/>
              <a:r>
                <a:rPr lang="en-GB" sz="1600">
                  <a:solidFill>
                    <a:srgbClr val="7030A0"/>
                  </a:solidFill>
                  <a:latin typeface="Calibri"/>
                  <a:cs typeface="Calibri"/>
                </a:rPr>
                <a:t>3,054 MtCO</a:t>
              </a:r>
              <a:r>
                <a:rPr lang="en-GB" sz="1600" baseline="-25000">
                  <a:solidFill>
                    <a:srgbClr val="7030A0"/>
                  </a:solidFill>
                  <a:latin typeface="Calibri"/>
                  <a:cs typeface="Calibri"/>
                </a:rPr>
                <a:t>2</a:t>
              </a:r>
              <a:r>
                <a:rPr lang="en-GB" sz="1600">
                  <a:solidFill>
                    <a:srgbClr val="7030A0"/>
                  </a:solidFill>
                  <a:latin typeface="Calibri"/>
                  <a:cs typeface="Calibri"/>
                </a:rPr>
                <a:t>e</a:t>
              </a:r>
            </a:p>
            <a:p>
              <a:pPr algn="ctr"/>
              <a:r>
                <a:rPr lang="en-GB" sz="1600">
                  <a:solidFill>
                    <a:srgbClr val="7030A0"/>
                  </a:solidFill>
                  <a:latin typeface="Calibri"/>
                  <a:cs typeface="Calibri"/>
                </a:rPr>
                <a:t>(6%)</a:t>
              </a:r>
            </a:p>
          </p:txBody>
        </p:sp>
        <p:sp>
          <p:nvSpPr>
            <p:cNvPr id="8" name="TextBox 5">
              <a:extLst>
                <a:ext uri="{FF2B5EF4-FFF2-40B4-BE49-F238E27FC236}">
                  <a16:creationId xmlns:a16="http://schemas.microsoft.com/office/drawing/2014/main" id="{7DFD35DE-11E3-85D9-60BF-3842B4DEA2B2}"/>
                </a:ext>
              </a:extLst>
            </p:cNvPr>
            <p:cNvSpPr txBox="1"/>
            <p:nvPr/>
          </p:nvSpPr>
          <p:spPr>
            <a:xfrm>
              <a:off x="9794351" y="2361605"/>
              <a:ext cx="1393138" cy="830997"/>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b="1">
                  <a:solidFill>
                    <a:schemeClr val="accent4"/>
                  </a:solidFill>
                  <a:latin typeface="Calibri"/>
                  <a:cs typeface="Calibri"/>
                </a:rPr>
                <a:t>F-gases</a:t>
              </a:r>
              <a:endParaRPr lang="en-GB" sz="1600" b="1" baseline="-25000">
                <a:solidFill>
                  <a:schemeClr val="accent4"/>
                </a:solidFill>
                <a:latin typeface="Calibri"/>
                <a:cs typeface="Calibri"/>
              </a:endParaRPr>
            </a:p>
            <a:p>
              <a:pPr algn="ctr"/>
              <a:r>
                <a:rPr lang="en-GB" sz="1600">
                  <a:solidFill>
                    <a:schemeClr val="accent4"/>
                  </a:solidFill>
                  <a:latin typeface="Calibri"/>
                  <a:cs typeface="Calibri"/>
                </a:rPr>
                <a:t>1,054 MtCO</a:t>
              </a:r>
              <a:r>
                <a:rPr lang="en-GB" sz="1600" baseline="-25000">
                  <a:solidFill>
                    <a:schemeClr val="accent4"/>
                  </a:solidFill>
                  <a:latin typeface="Calibri"/>
                  <a:cs typeface="Calibri"/>
                </a:rPr>
                <a:t>2</a:t>
              </a:r>
              <a:r>
                <a:rPr lang="en-GB" sz="1600">
                  <a:solidFill>
                    <a:schemeClr val="accent4"/>
                  </a:solidFill>
                  <a:latin typeface="Calibri"/>
                  <a:cs typeface="Calibri"/>
                </a:rPr>
                <a:t>e</a:t>
              </a:r>
            </a:p>
            <a:p>
              <a:pPr algn="ctr"/>
              <a:r>
                <a:rPr lang="en-GB" sz="1600">
                  <a:solidFill>
                    <a:schemeClr val="accent4"/>
                  </a:solidFill>
                  <a:latin typeface="Calibri"/>
                  <a:cs typeface="Calibri"/>
                </a:rPr>
                <a:t>(2%)</a:t>
              </a:r>
            </a:p>
          </p:txBody>
        </p:sp>
      </p:grpSp>
      <p:grpSp>
        <p:nvGrpSpPr>
          <p:cNvPr id="9" name="Group 8">
            <a:extLst>
              <a:ext uri="{FF2B5EF4-FFF2-40B4-BE49-F238E27FC236}">
                <a16:creationId xmlns:a16="http://schemas.microsoft.com/office/drawing/2014/main" id="{B2D10757-D7F4-C55A-CCD7-A2DE56BF760D}"/>
              </a:ext>
            </a:extLst>
          </p:cNvPr>
          <p:cNvGrpSpPr/>
          <p:nvPr/>
        </p:nvGrpSpPr>
        <p:grpSpPr>
          <a:xfrm>
            <a:off x="2319088" y="1719162"/>
            <a:ext cx="7973167" cy="400110"/>
            <a:chOff x="2025931" y="6293621"/>
            <a:chExt cx="8175045" cy="386232"/>
          </a:xfrm>
        </p:grpSpPr>
        <p:sp>
          <p:nvSpPr>
            <p:cNvPr id="10" name="Rectangle 9">
              <a:extLst>
                <a:ext uri="{FF2B5EF4-FFF2-40B4-BE49-F238E27FC236}">
                  <a16:creationId xmlns:a16="http://schemas.microsoft.com/office/drawing/2014/main" id="{1B0F17FD-65E2-C294-B239-547499DDAC85}"/>
                </a:ext>
              </a:extLst>
            </p:cNvPr>
            <p:cNvSpPr/>
            <p:nvPr/>
          </p:nvSpPr>
          <p:spPr>
            <a:xfrm>
              <a:off x="2025931" y="6293621"/>
              <a:ext cx="360000"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1" name="Rectangle 10">
              <a:extLst>
                <a:ext uri="{FF2B5EF4-FFF2-40B4-BE49-F238E27FC236}">
                  <a16:creationId xmlns:a16="http://schemas.microsoft.com/office/drawing/2014/main" id="{97E8BC62-0AF9-83AD-87D8-037755608866}"/>
                </a:ext>
              </a:extLst>
            </p:cNvPr>
            <p:cNvSpPr/>
            <p:nvPr/>
          </p:nvSpPr>
          <p:spPr>
            <a:xfrm>
              <a:off x="4545931" y="6293621"/>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2" name="Rectangle 11">
              <a:extLst>
                <a:ext uri="{FF2B5EF4-FFF2-40B4-BE49-F238E27FC236}">
                  <a16:creationId xmlns:a16="http://schemas.microsoft.com/office/drawing/2014/main" id="{87DFB525-861A-3033-A43C-D4611DA540C3}"/>
                </a:ext>
              </a:extLst>
            </p:cNvPr>
            <p:cNvSpPr/>
            <p:nvPr/>
          </p:nvSpPr>
          <p:spPr>
            <a:xfrm>
              <a:off x="6705931" y="6293621"/>
              <a:ext cx="36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3" name="Rectangle 12">
              <a:extLst>
                <a:ext uri="{FF2B5EF4-FFF2-40B4-BE49-F238E27FC236}">
                  <a16:creationId xmlns:a16="http://schemas.microsoft.com/office/drawing/2014/main" id="{7BD98B1F-B891-CFCB-95B4-8F0F8C9651A5}"/>
                </a:ext>
              </a:extLst>
            </p:cNvPr>
            <p:cNvSpPr/>
            <p:nvPr/>
          </p:nvSpPr>
          <p:spPr>
            <a:xfrm>
              <a:off x="8865931" y="6293621"/>
              <a:ext cx="360000" cy="36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14" name="TextBox 11">
              <a:extLst>
                <a:ext uri="{FF2B5EF4-FFF2-40B4-BE49-F238E27FC236}">
                  <a16:creationId xmlns:a16="http://schemas.microsoft.com/office/drawing/2014/main" id="{28525583-1665-417C-81F2-471B278B6BBC}"/>
                </a:ext>
              </a:extLst>
            </p:cNvPr>
            <p:cNvSpPr txBox="1"/>
            <p:nvPr/>
          </p:nvSpPr>
          <p:spPr>
            <a:xfrm>
              <a:off x="2385931" y="6293621"/>
              <a:ext cx="1862189" cy="386232"/>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latin typeface="Calibri"/>
                  <a:cs typeface="Calibri"/>
                </a:rPr>
                <a:t>Carbon Dioxide</a:t>
              </a:r>
            </a:p>
          </p:txBody>
        </p:sp>
        <p:sp>
          <p:nvSpPr>
            <p:cNvPr id="15" name="TextBox 12">
              <a:extLst>
                <a:ext uri="{FF2B5EF4-FFF2-40B4-BE49-F238E27FC236}">
                  <a16:creationId xmlns:a16="http://schemas.microsoft.com/office/drawing/2014/main" id="{EFC4B134-D3F1-5F9D-34AD-9755CCD01BCA}"/>
                </a:ext>
              </a:extLst>
            </p:cNvPr>
            <p:cNvSpPr txBox="1"/>
            <p:nvPr/>
          </p:nvSpPr>
          <p:spPr>
            <a:xfrm>
              <a:off x="4905931" y="6293621"/>
              <a:ext cx="1186870" cy="386232"/>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latin typeface="Calibri"/>
                  <a:cs typeface="Calibri"/>
                </a:rPr>
                <a:t>Methane</a:t>
              </a:r>
              <a:endParaRPr lang="en-GB" sz="2000" b="1">
                <a:latin typeface="Calibri" panose="020F0502020204030204" pitchFamily="34" charset="0"/>
              </a:endParaRPr>
            </a:p>
          </p:txBody>
        </p:sp>
        <p:sp>
          <p:nvSpPr>
            <p:cNvPr id="16" name="TextBox 13">
              <a:extLst>
                <a:ext uri="{FF2B5EF4-FFF2-40B4-BE49-F238E27FC236}">
                  <a16:creationId xmlns:a16="http://schemas.microsoft.com/office/drawing/2014/main" id="{6970C659-0464-2A37-92D4-6CC39A9C9278}"/>
                </a:ext>
              </a:extLst>
            </p:cNvPr>
            <p:cNvSpPr txBox="1"/>
            <p:nvPr/>
          </p:nvSpPr>
          <p:spPr>
            <a:xfrm>
              <a:off x="7065931" y="6293621"/>
              <a:ext cx="1717449" cy="3862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latin typeface="Calibri"/>
                  <a:cs typeface="Calibri"/>
                </a:rPr>
                <a:t>Nitrous Oxide</a:t>
              </a:r>
            </a:p>
          </p:txBody>
        </p:sp>
        <p:sp>
          <p:nvSpPr>
            <p:cNvPr id="17" name="TextBox 14">
              <a:extLst>
                <a:ext uri="{FF2B5EF4-FFF2-40B4-BE49-F238E27FC236}">
                  <a16:creationId xmlns:a16="http://schemas.microsoft.com/office/drawing/2014/main" id="{479BB6E5-F3BF-EA70-A16D-4D6EF4FE3D3F}"/>
                </a:ext>
              </a:extLst>
            </p:cNvPr>
            <p:cNvSpPr txBox="1"/>
            <p:nvPr/>
          </p:nvSpPr>
          <p:spPr>
            <a:xfrm>
              <a:off x="9225932" y="6293621"/>
              <a:ext cx="975044" cy="386232"/>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a:latin typeface="Calibri"/>
                  <a:cs typeface="Calibri"/>
                </a:rPr>
                <a:t>F-gases</a:t>
              </a:r>
            </a:p>
          </p:txBody>
        </p:sp>
      </p:grpSp>
      <p:sp>
        <p:nvSpPr>
          <p:cNvPr id="18" name="Rectangle 17">
            <a:extLst>
              <a:ext uri="{FF2B5EF4-FFF2-40B4-BE49-F238E27FC236}">
                <a16:creationId xmlns:a16="http://schemas.microsoft.com/office/drawing/2014/main" id="{F6770192-4DEE-9624-8CD3-EB298FEF8751}"/>
              </a:ext>
            </a:extLst>
          </p:cNvPr>
          <p:cNvSpPr/>
          <p:nvPr/>
        </p:nvSpPr>
        <p:spPr>
          <a:xfrm>
            <a:off x="353121" y="5818271"/>
            <a:ext cx="808463" cy="742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998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A60B9F-F090-47C7-8E22-D458EA572536}"/>
              </a:ext>
            </a:extLst>
          </p:cNvPr>
          <p:cNvSpPr>
            <a:spLocks noGrp="1"/>
          </p:cNvSpPr>
          <p:nvPr>
            <p:ph type="title"/>
          </p:nvPr>
        </p:nvSpPr>
        <p:spPr/>
        <p:txBody>
          <a:bodyPr/>
          <a:lstStyle/>
          <a:p>
            <a:r>
              <a:rPr lang="en">
                <a:latin typeface="Calibri"/>
                <a:cs typeface="Calibri"/>
              </a:rPr>
              <a:t>Global Warming Potentials and CO2e</a:t>
            </a:r>
            <a:endParaRPr lang="en-GB">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B982378E-86B4-ED83-6292-E0A046EFACCA}"/>
              </a:ext>
            </a:extLst>
          </p:cNvPr>
          <p:cNvGrpSpPr/>
          <p:nvPr/>
        </p:nvGrpSpPr>
        <p:grpSpPr>
          <a:xfrm>
            <a:off x="1528772" y="1864502"/>
            <a:ext cx="2256900" cy="2883717"/>
            <a:chOff x="1528772" y="1864502"/>
            <a:chExt cx="2256900" cy="2883717"/>
          </a:xfrm>
        </p:grpSpPr>
        <p:sp>
          <p:nvSpPr>
            <p:cNvPr id="9" name="Google Shape;268;p14">
              <a:extLst>
                <a:ext uri="{FF2B5EF4-FFF2-40B4-BE49-F238E27FC236}">
                  <a16:creationId xmlns:a16="http://schemas.microsoft.com/office/drawing/2014/main" id="{9DC5D246-31E0-4591-9667-38B3A14C3717}"/>
                </a:ext>
              </a:extLst>
            </p:cNvPr>
            <p:cNvSpPr txBox="1"/>
            <p:nvPr/>
          </p:nvSpPr>
          <p:spPr>
            <a:xfrm>
              <a:off x="1528772" y="1864502"/>
              <a:ext cx="2256900" cy="538800"/>
            </a:xfrm>
            <a:prstGeom prst="rect">
              <a:avLst/>
            </a:prstGeom>
            <a:noFill/>
            <a:ln>
              <a:noFill/>
            </a:ln>
          </p:spPr>
          <p:txBody>
            <a:bodyPr spcFirstLastPara="1" wrap="square" lIns="91425" tIns="91425" rIns="91425" bIns="91425" anchor="t" anchorCtr="0">
              <a:noAutofit/>
            </a:bodyPr>
            <a:lstStyle/>
            <a:p>
              <a:pPr>
                <a:buClr>
                  <a:srgbClr val="000000"/>
                </a:buClr>
                <a:buSzPts val="1100"/>
              </a:pPr>
              <a:r>
                <a:rPr lang="en" sz="1700" b="1">
                  <a:solidFill>
                    <a:srgbClr val="000000"/>
                  </a:solidFill>
                  <a:latin typeface="Arial"/>
                  <a:ea typeface="Arial"/>
                  <a:cs typeface="Arial"/>
                  <a:sym typeface="Arial"/>
                </a:rPr>
                <a:t>Carbon Dioxide (</a:t>
              </a:r>
              <a:r>
                <a:rPr lang="en" sz="1700" b="1">
                  <a:solidFill>
                    <a:schemeClr val="dk1"/>
                  </a:solidFill>
                  <a:latin typeface="Arial"/>
                  <a:ea typeface="Arial"/>
                  <a:cs typeface="Arial"/>
                  <a:sym typeface="Arial"/>
                </a:rPr>
                <a:t>CO</a:t>
              </a:r>
              <a:r>
                <a:rPr lang="en" sz="1700" b="1" baseline="-25000">
                  <a:solidFill>
                    <a:schemeClr val="dk1"/>
                  </a:solidFill>
                  <a:latin typeface="Arial"/>
                  <a:ea typeface="Arial"/>
                  <a:cs typeface="Arial"/>
                  <a:sym typeface="Arial"/>
                </a:rPr>
                <a:t>2</a:t>
              </a:r>
              <a:r>
                <a:rPr lang="en" sz="1700" b="1">
                  <a:solidFill>
                    <a:srgbClr val="000000"/>
                  </a:solidFill>
                  <a:latin typeface="Arial"/>
                  <a:ea typeface="Arial"/>
                  <a:cs typeface="Arial"/>
                  <a:sym typeface="Arial"/>
                </a:rPr>
                <a:t>)</a:t>
              </a:r>
              <a:endParaRPr sz="1700" b="1">
                <a:solidFill>
                  <a:srgbClr val="000000"/>
                </a:solidFill>
                <a:latin typeface="Arial"/>
                <a:ea typeface="Arial"/>
                <a:cs typeface="Arial"/>
                <a:sym typeface="Arial"/>
              </a:endParaRPr>
            </a:p>
          </p:txBody>
        </p:sp>
        <p:pic>
          <p:nvPicPr>
            <p:cNvPr id="14" name="Google Shape;274;p14">
              <a:extLst>
                <a:ext uri="{FF2B5EF4-FFF2-40B4-BE49-F238E27FC236}">
                  <a16:creationId xmlns:a16="http://schemas.microsoft.com/office/drawing/2014/main" id="{C422BADE-7AFD-4127-9413-7C704B07445C}"/>
                </a:ext>
              </a:extLst>
            </p:cNvPr>
            <p:cNvPicPr preferRelativeResize="0"/>
            <p:nvPr/>
          </p:nvPicPr>
          <p:blipFill rotWithShape="1">
            <a:blip r:embed="rId3">
              <a:alphaModFix/>
            </a:blip>
            <a:srcRect l="18071" r="20162"/>
            <a:stretch/>
          </p:blipFill>
          <p:spPr>
            <a:xfrm>
              <a:off x="1767385" y="2452628"/>
              <a:ext cx="1589724" cy="1769176"/>
            </a:xfrm>
            <a:prstGeom prst="rect">
              <a:avLst/>
            </a:prstGeom>
            <a:noFill/>
            <a:ln>
              <a:noFill/>
            </a:ln>
          </p:spPr>
        </p:pic>
        <p:sp>
          <p:nvSpPr>
            <p:cNvPr id="15" name="TextBox 14">
              <a:extLst>
                <a:ext uri="{FF2B5EF4-FFF2-40B4-BE49-F238E27FC236}">
                  <a16:creationId xmlns:a16="http://schemas.microsoft.com/office/drawing/2014/main" id="{68B84BBF-5C0D-409D-B4AB-0371D8812071}"/>
                </a:ext>
              </a:extLst>
            </p:cNvPr>
            <p:cNvSpPr txBox="1"/>
            <p:nvPr/>
          </p:nvSpPr>
          <p:spPr>
            <a:xfrm>
              <a:off x="1594839" y="4314354"/>
              <a:ext cx="1093297" cy="433865"/>
            </a:xfrm>
            <a:prstGeom prst="rect">
              <a:avLst/>
            </a:prstGeom>
            <a:noFill/>
          </p:spPr>
          <p:txBody>
            <a:bodyPr wrap="square" lIns="0" tIns="0" rIns="0" bIns="0" rtlCol="0" anchor="b" anchorCtr="0">
              <a:normAutofit/>
            </a:bodyPr>
            <a:lstStyle/>
            <a:p>
              <a:pPr algn="r"/>
              <a:r>
                <a:rPr lang="en-GB" b="1"/>
                <a:t>1</a:t>
              </a:r>
            </a:p>
          </p:txBody>
        </p:sp>
      </p:grpSp>
      <p:grpSp>
        <p:nvGrpSpPr>
          <p:cNvPr id="4" name="Group 3">
            <a:extLst>
              <a:ext uri="{FF2B5EF4-FFF2-40B4-BE49-F238E27FC236}">
                <a16:creationId xmlns:a16="http://schemas.microsoft.com/office/drawing/2014/main" id="{FD5F913B-C2CC-35BE-538B-05381626D0A8}"/>
              </a:ext>
            </a:extLst>
          </p:cNvPr>
          <p:cNvGrpSpPr/>
          <p:nvPr/>
        </p:nvGrpSpPr>
        <p:grpSpPr>
          <a:xfrm>
            <a:off x="3999284" y="1864502"/>
            <a:ext cx="2104500" cy="2883717"/>
            <a:chOff x="3999284" y="1864502"/>
            <a:chExt cx="2104500" cy="2883717"/>
          </a:xfrm>
        </p:grpSpPr>
        <p:sp>
          <p:nvSpPr>
            <p:cNvPr id="8" name="Google Shape;267;p14">
              <a:extLst>
                <a:ext uri="{FF2B5EF4-FFF2-40B4-BE49-F238E27FC236}">
                  <a16:creationId xmlns:a16="http://schemas.microsoft.com/office/drawing/2014/main" id="{2F53BE07-4084-47AE-9D3F-3FF983D02D23}"/>
                </a:ext>
              </a:extLst>
            </p:cNvPr>
            <p:cNvSpPr txBox="1"/>
            <p:nvPr/>
          </p:nvSpPr>
          <p:spPr>
            <a:xfrm>
              <a:off x="3999284" y="1864502"/>
              <a:ext cx="2104500" cy="538800"/>
            </a:xfrm>
            <a:prstGeom prst="rect">
              <a:avLst/>
            </a:prstGeom>
            <a:noFill/>
            <a:ln>
              <a:noFill/>
            </a:ln>
          </p:spPr>
          <p:txBody>
            <a:bodyPr spcFirstLastPara="1" wrap="square" lIns="91425" tIns="91425" rIns="91425" bIns="91425" anchor="t" anchorCtr="0">
              <a:noAutofit/>
            </a:bodyPr>
            <a:lstStyle/>
            <a:p>
              <a:pPr>
                <a:buClr>
                  <a:srgbClr val="000000"/>
                </a:buClr>
                <a:buSzPts val="1700"/>
              </a:pPr>
              <a:r>
                <a:rPr lang="en" sz="1700" b="1">
                  <a:solidFill>
                    <a:srgbClr val="000000"/>
                  </a:solidFill>
                  <a:latin typeface="Arial"/>
                  <a:ea typeface="Arial"/>
                  <a:cs typeface="Arial"/>
                  <a:sym typeface="Arial"/>
                </a:rPr>
                <a:t>Methane (CH</a:t>
              </a:r>
              <a:r>
                <a:rPr lang="en" sz="1700" b="1" baseline="-25000">
                  <a:solidFill>
                    <a:schemeClr val="dk1"/>
                  </a:solidFill>
                  <a:latin typeface="Arial"/>
                  <a:ea typeface="Arial"/>
                  <a:cs typeface="Arial"/>
                  <a:sym typeface="Arial"/>
                </a:rPr>
                <a:t>4</a:t>
              </a:r>
              <a:r>
                <a:rPr lang="en" sz="1700" b="1">
                  <a:solidFill>
                    <a:srgbClr val="000000"/>
                  </a:solidFill>
                  <a:latin typeface="Arial"/>
                  <a:ea typeface="Arial"/>
                  <a:cs typeface="Arial"/>
                  <a:sym typeface="Arial"/>
                </a:rPr>
                <a:t>)</a:t>
              </a:r>
              <a:endParaRPr sz="1700" b="1">
                <a:solidFill>
                  <a:srgbClr val="000000"/>
                </a:solidFill>
                <a:latin typeface="Arial"/>
                <a:ea typeface="Arial"/>
                <a:cs typeface="Arial"/>
                <a:sym typeface="Arial"/>
              </a:endParaRPr>
            </a:p>
          </p:txBody>
        </p:sp>
        <p:pic>
          <p:nvPicPr>
            <p:cNvPr id="11" name="Google Shape;270;p14">
              <a:extLst>
                <a:ext uri="{FF2B5EF4-FFF2-40B4-BE49-F238E27FC236}">
                  <a16:creationId xmlns:a16="http://schemas.microsoft.com/office/drawing/2014/main" id="{7E853736-EC3D-492F-95C5-3C64CB178518}"/>
                </a:ext>
              </a:extLst>
            </p:cNvPr>
            <p:cNvPicPr preferRelativeResize="0"/>
            <p:nvPr/>
          </p:nvPicPr>
          <p:blipFill rotWithShape="1">
            <a:blip r:embed="rId4">
              <a:alphaModFix/>
            </a:blip>
            <a:srcRect l="17824" r="29032"/>
            <a:stretch/>
          </p:blipFill>
          <p:spPr>
            <a:xfrm>
              <a:off x="4241510" y="2478466"/>
              <a:ext cx="1367924" cy="1769176"/>
            </a:xfrm>
            <a:prstGeom prst="rect">
              <a:avLst/>
            </a:prstGeom>
            <a:noFill/>
            <a:ln>
              <a:noFill/>
            </a:ln>
          </p:spPr>
        </p:pic>
        <p:sp>
          <p:nvSpPr>
            <p:cNvPr id="16" name="TextBox 15">
              <a:extLst>
                <a:ext uri="{FF2B5EF4-FFF2-40B4-BE49-F238E27FC236}">
                  <a16:creationId xmlns:a16="http://schemas.microsoft.com/office/drawing/2014/main" id="{F7F96786-DC52-4297-86B4-4518CE2DFAC2}"/>
                </a:ext>
              </a:extLst>
            </p:cNvPr>
            <p:cNvSpPr txBox="1"/>
            <p:nvPr/>
          </p:nvSpPr>
          <p:spPr>
            <a:xfrm>
              <a:off x="4169181" y="4392955"/>
              <a:ext cx="967408" cy="355264"/>
            </a:xfrm>
            <a:prstGeom prst="rect">
              <a:avLst/>
            </a:prstGeom>
            <a:noFill/>
          </p:spPr>
          <p:txBody>
            <a:bodyPr wrap="square" lIns="0" tIns="0" rIns="0" bIns="0" rtlCol="0" anchor="b" anchorCtr="0">
              <a:normAutofit/>
            </a:bodyPr>
            <a:lstStyle/>
            <a:p>
              <a:pPr algn="r"/>
              <a:r>
                <a:rPr lang="en-GB" b="1"/>
                <a:t>28</a:t>
              </a:r>
            </a:p>
          </p:txBody>
        </p:sp>
      </p:grpSp>
      <p:grpSp>
        <p:nvGrpSpPr>
          <p:cNvPr id="22" name="Group 21">
            <a:extLst>
              <a:ext uri="{FF2B5EF4-FFF2-40B4-BE49-F238E27FC236}">
                <a16:creationId xmlns:a16="http://schemas.microsoft.com/office/drawing/2014/main" id="{995F5A9A-2829-E07A-EBC5-DCBD33B4F3D0}"/>
              </a:ext>
            </a:extLst>
          </p:cNvPr>
          <p:cNvGrpSpPr/>
          <p:nvPr/>
        </p:nvGrpSpPr>
        <p:grpSpPr>
          <a:xfrm>
            <a:off x="5928231" y="1864502"/>
            <a:ext cx="2394600" cy="2934784"/>
            <a:chOff x="5928231" y="1864502"/>
            <a:chExt cx="2394600" cy="2934784"/>
          </a:xfrm>
        </p:grpSpPr>
        <p:sp>
          <p:nvSpPr>
            <p:cNvPr id="7" name="Google Shape;266;p14">
              <a:extLst>
                <a:ext uri="{FF2B5EF4-FFF2-40B4-BE49-F238E27FC236}">
                  <a16:creationId xmlns:a16="http://schemas.microsoft.com/office/drawing/2014/main" id="{E5172156-9E90-4F03-96DC-6F6287DAA1AC}"/>
                </a:ext>
              </a:extLst>
            </p:cNvPr>
            <p:cNvSpPr txBox="1"/>
            <p:nvPr/>
          </p:nvSpPr>
          <p:spPr>
            <a:xfrm>
              <a:off x="5928231" y="1864502"/>
              <a:ext cx="2394600" cy="538800"/>
            </a:xfrm>
            <a:prstGeom prst="rect">
              <a:avLst/>
            </a:prstGeom>
            <a:noFill/>
            <a:ln>
              <a:noFill/>
            </a:ln>
          </p:spPr>
          <p:txBody>
            <a:bodyPr spcFirstLastPara="1" wrap="square" lIns="91425" tIns="91425" rIns="91425" bIns="91425" anchor="t" anchorCtr="0">
              <a:noAutofit/>
            </a:bodyPr>
            <a:lstStyle/>
            <a:p>
              <a:pPr>
                <a:buClr>
                  <a:srgbClr val="000000"/>
                </a:buClr>
                <a:buSzPts val="1700"/>
              </a:pPr>
              <a:r>
                <a:rPr lang="en" sz="1700" b="1">
                  <a:solidFill>
                    <a:srgbClr val="000000"/>
                  </a:solidFill>
                  <a:latin typeface="Arial"/>
                  <a:ea typeface="Arial"/>
                  <a:cs typeface="Arial"/>
                  <a:sym typeface="Arial"/>
                </a:rPr>
                <a:t>Nitrous Oxide (N</a:t>
              </a:r>
              <a:r>
                <a:rPr lang="en" sz="1700" b="1" baseline="-25000">
                  <a:solidFill>
                    <a:schemeClr val="dk1"/>
                  </a:solidFill>
                  <a:latin typeface="Arial"/>
                  <a:ea typeface="Arial"/>
                  <a:cs typeface="Arial"/>
                  <a:sym typeface="Arial"/>
                </a:rPr>
                <a:t>2</a:t>
              </a:r>
              <a:r>
                <a:rPr lang="en" sz="1700" b="1">
                  <a:solidFill>
                    <a:srgbClr val="000000"/>
                  </a:solidFill>
                  <a:latin typeface="Arial"/>
                  <a:ea typeface="Arial"/>
                  <a:cs typeface="Arial"/>
                  <a:sym typeface="Arial"/>
                </a:rPr>
                <a:t>O)</a:t>
              </a:r>
              <a:endParaRPr sz="1700" b="1">
                <a:solidFill>
                  <a:srgbClr val="000000"/>
                </a:solidFill>
                <a:latin typeface="Arial"/>
                <a:ea typeface="Arial"/>
                <a:cs typeface="Arial"/>
                <a:sym typeface="Arial"/>
              </a:endParaRPr>
            </a:p>
          </p:txBody>
        </p:sp>
        <p:pic>
          <p:nvPicPr>
            <p:cNvPr id="12" name="Google Shape;271;p14">
              <a:extLst>
                <a:ext uri="{FF2B5EF4-FFF2-40B4-BE49-F238E27FC236}">
                  <a16:creationId xmlns:a16="http://schemas.microsoft.com/office/drawing/2014/main" id="{A1C184A5-2F22-4E4D-9F41-BE0A78988CD9}"/>
                </a:ext>
              </a:extLst>
            </p:cNvPr>
            <p:cNvPicPr preferRelativeResize="0"/>
            <p:nvPr/>
          </p:nvPicPr>
          <p:blipFill rotWithShape="1">
            <a:blip r:embed="rId5">
              <a:alphaModFix/>
            </a:blip>
            <a:srcRect l="18929" r="27926"/>
            <a:stretch/>
          </p:blipFill>
          <p:spPr>
            <a:xfrm>
              <a:off x="6212973" y="2556065"/>
              <a:ext cx="1367924" cy="1769151"/>
            </a:xfrm>
            <a:prstGeom prst="rect">
              <a:avLst/>
            </a:prstGeom>
            <a:noFill/>
            <a:ln>
              <a:noFill/>
            </a:ln>
          </p:spPr>
        </p:pic>
        <p:sp>
          <p:nvSpPr>
            <p:cNvPr id="17" name="TextBox 16">
              <a:extLst>
                <a:ext uri="{FF2B5EF4-FFF2-40B4-BE49-F238E27FC236}">
                  <a16:creationId xmlns:a16="http://schemas.microsoft.com/office/drawing/2014/main" id="{68892221-884B-42CE-BD81-8E2BD85BDD39}"/>
                </a:ext>
              </a:extLst>
            </p:cNvPr>
            <p:cNvSpPr txBox="1"/>
            <p:nvPr/>
          </p:nvSpPr>
          <p:spPr>
            <a:xfrm>
              <a:off x="6111644" y="4444022"/>
              <a:ext cx="967408" cy="355264"/>
            </a:xfrm>
            <a:prstGeom prst="rect">
              <a:avLst/>
            </a:prstGeom>
            <a:noFill/>
          </p:spPr>
          <p:txBody>
            <a:bodyPr wrap="square" lIns="0" tIns="0" rIns="0" bIns="0" rtlCol="0" anchor="b" anchorCtr="0">
              <a:normAutofit/>
            </a:bodyPr>
            <a:lstStyle/>
            <a:p>
              <a:pPr algn="r"/>
              <a:r>
                <a:rPr lang="en-GB" b="1"/>
                <a:t>273</a:t>
              </a:r>
            </a:p>
          </p:txBody>
        </p:sp>
      </p:grpSp>
      <p:grpSp>
        <p:nvGrpSpPr>
          <p:cNvPr id="23" name="Group 22">
            <a:extLst>
              <a:ext uri="{FF2B5EF4-FFF2-40B4-BE49-F238E27FC236}">
                <a16:creationId xmlns:a16="http://schemas.microsoft.com/office/drawing/2014/main" id="{DC7EC352-9E2F-A161-D020-A895E26E2D6C}"/>
              </a:ext>
            </a:extLst>
          </p:cNvPr>
          <p:cNvGrpSpPr/>
          <p:nvPr/>
        </p:nvGrpSpPr>
        <p:grpSpPr>
          <a:xfrm>
            <a:off x="8254518" y="1864502"/>
            <a:ext cx="2666316" cy="2984274"/>
            <a:chOff x="8254518" y="1864502"/>
            <a:chExt cx="2666316" cy="2984274"/>
          </a:xfrm>
        </p:grpSpPr>
        <p:sp>
          <p:nvSpPr>
            <p:cNvPr id="6" name="Google Shape;265;p14">
              <a:extLst>
                <a:ext uri="{FF2B5EF4-FFF2-40B4-BE49-F238E27FC236}">
                  <a16:creationId xmlns:a16="http://schemas.microsoft.com/office/drawing/2014/main" id="{FA9F799A-F155-4596-87D6-E1BF572AB6B7}"/>
                </a:ext>
              </a:extLst>
            </p:cNvPr>
            <p:cNvSpPr txBox="1"/>
            <p:nvPr/>
          </p:nvSpPr>
          <p:spPr>
            <a:xfrm>
              <a:off x="8322834" y="1864502"/>
              <a:ext cx="2598000" cy="538800"/>
            </a:xfrm>
            <a:prstGeom prst="rect">
              <a:avLst/>
            </a:prstGeom>
            <a:noFill/>
            <a:ln>
              <a:noFill/>
            </a:ln>
          </p:spPr>
          <p:txBody>
            <a:bodyPr spcFirstLastPara="1" wrap="square" lIns="91425" tIns="91425" rIns="91425" bIns="91425" anchor="t" anchorCtr="0">
              <a:noAutofit/>
            </a:bodyPr>
            <a:lstStyle/>
            <a:p>
              <a:pPr>
                <a:buClr>
                  <a:srgbClr val="000000"/>
                </a:buClr>
                <a:buSzPts val="1700"/>
              </a:pPr>
              <a:r>
                <a:rPr lang="en" sz="1700" b="1">
                  <a:solidFill>
                    <a:srgbClr val="000000"/>
                  </a:solidFill>
                  <a:latin typeface="Arial"/>
                  <a:ea typeface="Arial"/>
                  <a:cs typeface="Arial"/>
                  <a:sym typeface="Arial"/>
                </a:rPr>
                <a:t>F Gases (various)</a:t>
              </a:r>
              <a:endParaRPr sz="1700" b="1">
                <a:solidFill>
                  <a:srgbClr val="000000"/>
                </a:solidFill>
                <a:latin typeface="Arial"/>
                <a:ea typeface="Arial"/>
                <a:cs typeface="Arial"/>
                <a:sym typeface="Arial"/>
              </a:endParaRPr>
            </a:p>
          </p:txBody>
        </p:sp>
        <p:pic>
          <p:nvPicPr>
            <p:cNvPr id="13" name="Google Shape;273;p14">
              <a:extLst>
                <a:ext uri="{FF2B5EF4-FFF2-40B4-BE49-F238E27FC236}">
                  <a16:creationId xmlns:a16="http://schemas.microsoft.com/office/drawing/2014/main" id="{B530F2FE-6766-4123-9F55-06E1AC6C6D24}"/>
                </a:ext>
              </a:extLst>
            </p:cNvPr>
            <p:cNvPicPr preferRelativeResize="0"/>
            <p:nvPr/>
          </p:nvPicPr>
          <p:blipFill rotWithShape="1">
            <a:blip r:embed="rId6">
              <a:alphaModFix/>
            </a:blip>
            <a:srcRect l="23626" r="23194"/>
            <a:stretch/>
          </p:blipFill>
          <p:spPr>
            <a:xfrm>
              <a:off x="8591261" y="2479516"/>
              <a:ext cx="1367924" cy="1767100"/>
            </a:xfrm>
            <a:prstGeom prst="rect">
              <a:avLst/>
            </a:prstGeom>
            <a:noFill/>
            <a:ln>
              <a:noFill/>
            </a:ln>
          </p:spPr>
        </p:pic>
        <p:sp>
          <p:nvSpPr>
            <p:cNvPr id="18" name="TextBox 17">
              <a:extLst>
                <a:ext uri="{FF2B5EF4-FFF2-40B4-BE49-F238E27FC236}">
                  <a16:creationId xmlns:a16="http://schemas.microsoft.com/office/drawing/2014/main" id="{AC71A58B-5E57-4AA7-9782-20D55B1E4294}"/>
                </a:ext>
              </a:extLst>
            </p:cNvPr>
            <p:cNvSpPr txBox="1"/>
            <p:nvPr/>
          </p:nvSpPr>
          <p:spPr>
            <a:xfrm>
              <a:off x="8254518" y="4493512"/>
              <a:ext cx="1704667" cy="355264"/>
            </a:xfrm>
            <a:prstGeom prst="rect">
              <a:avLst/>
            </a:prstGeom>
            <a:noFill/>
          </p:spPr>
          <p:txBody>
            <a:bodyPr wrap="square" lIns="0" tIns="0" rIns="0" bIns="0" rtlCol="0" anchor="b" anchorCtr="0">
              <a:normAutofit/>
            </a:bodyPr>
            <a:lstStyle/>
            <a:p>
              <a:pPr algn="r"/>
              <a:r>
                <a:rPr lang="en-GB" b="1"/>
                <a:t>10s to 10,000s</a:t>
              </a:r>
            </a:p>
          </p:txBody>
        </p:sp>
      </p:grpSp>
      <p:sp>
        <p:nvSpPr>
          <p:cNvPr id="19" name="TextBox 18">
            <a:extLst>
              <a:ext uri="{FF2B5EF4-FFF2-40B4-BE49-F238E27FC236}">
                <a16:creationId xmlns:a16="http://schemas.microsoft.com/office/drawing/2014/main" id="{A4F34761-0F0C-4144-A040-C31903CD8680}"/>
              </a:ext>
            </a:extLst>
          </p:cNvPr>
          <p:cNvSpPr txBox="1"/>
          <p:nvPr/>
        </p:nvSpPr>
        <p:spPr>
          <a:xfrm>
            <a:off x="5265482" y="5875108"/>
            <a:ext cx="1692322" cy="707886"/>
          </a:xfrm>
          <a:prstGeom prst="rect">
            <a:avLst/>
          </a:prstGeom>
          <a:noFill/>
        </p:spPr>
        <p:txBody>
          <a:bodyPr wrap="square" rtlCol="0">
            <a:spAutoFit/>
          </a:bodyPr>
          <a:lstStyle/>
          <a:p>
            <a:pPr algn="ctr"/>
            <a:r>
              <a:rPr lang="en-GB" sz="4000" b="1"/>
              <a:t>CO2e</a:t>
            </a:r>
          </a:p>
        </p:txBody>
      </p:sp>
      <p:grpSp>
        <p:nvGrpSpPr>
          <p:cNvPr id="24" name="Group 23">
            <a:extLst>
              <a:ext uri="{FF2B5EF4-FFF2-40B4-BE49-F238E27FC236}">
                <a16:creationId xmlns:a16="http://schemas.microsoft.com/office/drawing/2014/main" id="{0A6E8F15-BA9E-FAB2-A6E3-90A4953259AD}"/>
              </a:ext>
            </a:extLst>
          </p:cNvPr>
          <p:cNvGrpSpPr/>
          <p:nvPr/>
        </p:nvGrpSpPr>
        <p:grpSpPr>
          <a:xfrm>
            <a:off x="1084377" y="5111656"/>
            <a:ext cx="10054534" cy="557703"/>
            <a:chOff x="1084377" y="5111656"/>
            <a:chExt cx="10054534" cy="557703"/>
          </a:xfrm>
        </p:grpSpPr>
        <p:sp>
          <p:nvSpPr>
            <p:cNvPr id="5" name="Google Shape;263;p14">
              <a:extLst>
                <a:ext uri="{FF2B5EF4-FFF2-40B4-BE49-F238E27FC236}">
                  <a16:creationId xmlns:a16="http://schemas.microsoft.com/office/drawing/2014/main" id="{AE3577FF-1A94-409F-BDA3-8000D817102D}"/>
                </a:ext>
              </a:extLst>
            </p:cNvPr>
            <p:cNvSpPr txBox="1"/>
            <p:nvPr/>
          </p:nvSpPr>
          <p:spPr>
            <a:xfrm>
              <a:off x="4169181" y="5111656"/>
              <a:ext cx="3518100" cy="538800"/>
            </a:xfrm>
            <a:prstGeom prst="rect">
              <a:avLst/>
            </a:prstGeom>
            <a:noFill/>
            <a:ln>
              <a:noFill/>
            </a:ln>
          </p:spPr>
          <p:txBody>
            <a:bodyPr spcFirstLastPara="1" wrap="square" lIns="91425" tIns="91425" rIns="91425" bIns="91425" anchor="t" anchorCtr="0">
              <a:noAutofit/>
            </a:bodyPr>
            <a:lstStyle/>
            <a:p>
              <a:pPr>
                <a:buClr>
                  <a:srgbClr val="000000"/>
                </a:buClr>
                <a:buSzPts val="1800"/>
              </a:pPr>
              <a:r>
                <a:rPr lang="en" sz="2000" b="1">
                  <a:solidFill>
                    <a:srgbClr val="000000"/>
                  </a:solidFill>
                  <a:latin typeface="Arial"/>
                  <a:ea typeface="Arial"/>
                  <a:cs typeface="Arial"/>
                  <a:sym typeface="Arial"/>
                </a:rPr>
                <a:t>Global warming potentials</a:t>
              </a:r>
              <a:endParaRPr sz="2000" b="1">
                <a:solidFill>
                  <a:srgbClr val="000000"/>
                </a:solidFill>
                <a:latin typeface="Arial"/>
                <a:ea typeface="Arial"/>
                <a:cs typeface="Arial"/>
                <a:sym typeface="Arial"/>
              </a:endParaRPr>
            </a:p>
          </p:txBody>
        </p:sp>
        <p:sp>
          <p:nvSpPr>
            <p:cNvPr id="20" name="Left Bracket 19">
              <a:extLst>
                <a:ext uri="{FF2B5EF4-FFF2-40B4-BE49-F238E27FC236}">
                  <a16:creationId xmlns:a16="http://schemas.microsoft.com/office/drawing/2014/main" id="{398D48CF-5C4B-4EAD-8A8A-BF56B23647FB}"/>
                </a:ext>
              </a:extLst>
            </p:cNvPr>
            <p:cNvSpPr/>
            <p:nvPr/>
          </p:nvSpPr>
          <p:spPr>
            <a:xfrm rot="16200000">
              <a:off x="5976944" y="507392"/>
              <a:ext cx="269400" cy="10054534"/>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pic>
        <p:nvPicPr>
          <p:cNvPr id="21" name="Picture 20"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079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a:solidFill>
                  <a:srgbClr val="E5005B"/>
                </a:solidFill>
                <a:latin typeface="Calibri" panose="020F0502020204030204" pitchFamily="34" charset="0"/>
                <a:cs typeface="Calibri" panose="020F0502020204030204" pitchFamily="34" charset="0"/>
              </a:rPr>
              <a:t>What is Carbon Literacy?</a:t>
            </a:r>
          </a:p>
        </p:txBody>
      </p:sp>
      <p:grpSp>
        <p:nvGrpSpPr>
          <p:cNvPr id="7" name="Group 6">
            <a:extLst>
              <a:ext uri="{FF2B5EF4-FFF2-40B4-BE49-F238E27FC236}">
                <a16:creationId xmlns:a16="http://schemas.microsoft.com/office/drawing/2014/main" id="{94D1C40E-D330-044A-95DE-E84262F170FA}"/>
              </a:ext>
            </a:extLst>
          </p:cNvPr>
          <p:cNvGrpSpPr/>
          <p:nvPr/>
        </p:nvGrpSpPr>
        <p:grpSpPr>
          <a:xfrm>
            <a:off x="1900433" y="2020711"/>
            <a:ext cx="1630768" cy="1630768"/>
            <a:chOff x="1097984" y="1091441"/>
            <a:chExt cx="1372500" cy="1372500"/>
          </a:xfrm>
        </p:grpSpPr>
        <p:sp>
          <p:nvSpPr>
            <p:cNvPr id="8" name="Oval 7">
              <a:extLst>
                <a:ext uri="{FF2B5EF4-FFF2-40B4-BE49-F238E27FC236}">
                  <a16:creationId xmlns:a16="http://schemas.microsoft.com/office/drawing/2014/main" id="{C3CBE753-E62A-514D-A870-7B6A629BABAE}"/>
                </a:ext>
              </a:extLst>
            </p:cNvPr>
            <p:cNvSpPr/>
            <p:nvPr/>
          </p:nvSpPr>
          <p:spPr>
            <a:xfrm>
              <a:off x="1097984" y="1091441"/>
              <a:ext cx="1372500" cy="1372500"/>
            </a:xfrm>
            <a:prstGeom prst="ellipse">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9" name="Rectangle 8" descr="Deciduous tree">
              <a:extLst>
                <a:ext uri="{FF2B5EF4-FFF2-40B4-BE49-F238E27FC236}">
                  <a16:creationId xmlns:a16="http://schemas.microsoft.com/office/drawing/2014/main" id="{6A43027B-F02E-D941-8642-88B72325FD6A}"/>
                </a:ext>
              </a:extLst>
            </p:cNvPr>
            <p:cNvSpPr/>
            <p:nvPr/>
          </p:nvSpPr>
          <p:spPr>
            <a:xfrm>
              <a:off x="1390484" y="1383941"/>
              <a:ext cx="787500" cy="7875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grpSp>
      <p:grpSp>
        <p:nvGrpSpPr>
          <p:cNvPr id="15" name="Group 14">
            <a:extLst>
              <a:ext uri="{FF2B5EF4-FFF2-40B4-BE49-F238E27FC236}">
                <a16:creationId xmlns:a16="http://schemas.microsoft.com/office/drawing/2014/main" id="{4C74B9F5-503F-8446-80A2-1D0EEA3B0B95}"/>
              </a:ext>
            </a:extLst>
          </p:cNvPr>
          <p:cNvGrpSpPr/>
          <p:nvPr/>
        </p:nvGrpSpPr>
        <p:grpSpPr>
          <a:xfrm>
            <a:off x="4759304" y="2020711"/>
            <a:ext cx="2673390" cy="3757784"/>
            <a:chOff x="3302984" y="1091441"/>
            <a:chExt cx="2250000" cy="3162656"/>
          </a:xfrm>
        </p:grpSpPr>
        <p:sp>
          <p:nvSpPr>
            <p:cNvPr id="16" name="Oval 15">
              <a:extLst>
                <a:ext uri="{FF2B5EF4-FFF2-40B4-BE49-F238E27FC236}">
                  <a16:creationId xmlns:a16="http://schemas.microsoft.com/office/drawing/2014/main" id="{5E78D8C6-C466-FA46-B5B1-B98BFF2E7D65}"/>
                </a:ext>
              </a:extLst>
            </p:cNvPr>
            <p:cNvSpPr/>
            <p:nvPr/>
          </p:nvSpPr>
          <p:spPr>
            <a:xfrm>
              <a:off x="3741734" y="1091441"/>
              <a:ext cx="1372500" cy="1372500"/>
            </a:xfrm>
            <a:prstGeom prst="ellipse">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17" name="Rectangle 16" descr="Sun">
              <a:extLst>
                <a:ext uri="{FF2B5EF4-FFF2-40B4-BE49-F238E27FC236}">
                  <a16:creationId xmlns:a16="http://schemas.microsoft.com/office/drawing/2014/main" id="{478E1598-F63E-2D46-88E1-E437B05C7399}"/>
                </a:ext>
              </a:extLst>
            </p:cNvPr>
            <p:cNvSpPr/>
            <p:nvPr/>
          </p:nvSpPr>
          <p:spPr>
            <a:xfrm>
              <a:off x="4034234" y="1383941"/>
              <a:ext cx="787500" cy="7875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5">
                <a:hueOff val="1628513"/>
                <a:satOff val="5598"/>
                <a:lumOff val="-26863"/>
                <a:alphaOff val="0"/>
              </a:schemeClr>
            </a:effectRef>
            <a:fontRef idx="minor">
              <a:schemeClr val="lt1"/>
            </a:fontRef>
          </p:style>
        </p:sp>
        <p:sp>
          <p:nvSpPr>
            <p:cNvPr id="18" name="Freeform: Shape 7">
              <a:extLst>
                <a:ext uri="{FF2B5EF4-FFF2-40B4-BE49-F238E27FC236}">
                  <a16:creationId xmlns:a16="http://schemas.microsoft.com/office/drawing/2014/main" id="{BBD0C6C9-8984-3B40-A57F-EB2FBEEBAA62}"/>
                </a:ext>
              </a:extLst>
            </p:cNvPr>
            <p:cNvSpPr/>
            <p:nvPr/>
          </p:nvSpPr>
          <p:spPr>
            <a:xfrm>
              <a:off x="3302984" y="2891441"/>
              <a:ext cx="2250000" cy="1362656"/>
            </a:xfrm>
            <a:custGeom>
              <a:avLst/>
              <a:gdLst>
                <a:gd name="connsiteX0" fmla="*/ 0 w 2250000"/>
                <a:gd name="connsiteY0" fmla="*/ 0 h 1362656"/>
                <a:gd name="connsiteX1" fmla="*/ 2250000 w 2250000"/>
                <a:gd name="connsiteY1" fmla="*/ 0 h 1362656"/>
                <a:gd name="connsiteX2" fmla="*/ 2250000 w 2250000"/>
                <a:gd name="connsiteY2" fmla="*/ 1362656 h 1362656"/>
                <a:gd name="connsiteX3" fmla="*/ 0 w 2250000"/>
                <a:gd name="connsiteY3" fmla="*/ 1362656 h 1362656"/>
                <a:gd name="connsiteX4" fmla="*/ 0 w 2250000"/>
                <a:gd name="connsiteY4" fmla="*/ 0 h 1362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000" h="1362656">
                  <a:moveTo>
                    <a:pt x="0" y="0"/>
                  </a:moveTo>
                  <a:lnTo>
                    <a:pt x="2250000" y="0"/>
                  </a:lnTo>
                  <a:lnTo>
                    <a:pt x="2250000" y="1362656"/>
                  </a:lnTo>
                  <a:lnTo>
                    <a:pt x="0" y="13626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endParaRPr lang="en-US" sz="1100" kern="1200"/>
            </a:p>
          </p:txBody>
        </p:sp>
      </p:grpSp>
      <p:grpSp>
        <p:nvGrpSpPr>
          <p:cNvPr id="19" name="Group 18">
            <a:extLst>
              <a:ext uri="{FF2B5EF4-FFF2-40B4-BE49-F238E27FC236}">
                <a16:creationId xmlns:a16="http://schemas.microsoft.com/office/drawing/2014/main" id="{EBF97043-B31A-3241-ACEB-925DEE292225}"/>
              </a:ext>
            </a:extLst>
          </p:cNvPr>
          <p:cNvGrpSpPr/>
          <p:nvPr/>
        </p:nvGrpSpPr>
        <p:grpSpPr>
          <a:xfrm>
            <a:off x="8084394" y="2020711"/>
            <a:ext cx="2673390" cy="3757784"/>
            <a:chOff x="5946734" y="1091441"/>
            <a:chExt cx="2250000" cy="3162656"/>
          </a:xfrm>
        </p:grpSpPr>
        <p:sp>
          <p:nvSpPr>
            <p:cNvPr id="20" name="Oval 19">
              <a:extLst>
                <a:ext uri="{FF2B5EF4-FFF2-40B4-BE49-F238E27FC236}">
                  <a16:creationId xmlns:a16="http://schemas.microsoft.com/office/drawing/2014/main" id="{7D4C9201-2D70-4A4B-97CB-424D1AE3876B}"/>
                </a:ext>
              </a:extLst>
            </p:cNvPr>
            <p:cNvSpPr/>
            <p:nvPr/>
          </p:nvSpPr>
          <p:spPr>
            <a:xfrm>
              <a:off x="6385484" y="1091441"/>
              <a:ext cx="1372500" cy="1372500"/>
            </a:xfrm>
            <a:prstGeom prst="ellipse">
              <a:avLst/>
            </a:prstGeom>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sp>
        <p:sp>
          <p:nvSpPr>
            <p:cNvPr id="21" name="Rectangle 20" descr="Diploma Roll">
              <a:extLst>
                <a:ext uri="{FF2B5EF4-FFF2-40B4-BE49-F238E27FC236}">
                  <a16:creationId xmlns:a16="http://schemas.microsoft.com/office/drawing/2014/main" id="{F0D4A6DC-F15A-A445-A3F8-9B199B2F0D46}"/>
                </a:ext>
              </a:extLst>
            </p:cNvPr>
            <p:cNvSpPr/>
            <p:nvPr/>
          </p:nvSpPr>
          <p:spPr>
            <a:xfrm>
              <a:off x="6677984" y="1383941"/>
              <a:ext cx="787500" cy="78750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5">
                <a:hueOff val="3257026"/>
                <a:satOff val="11196"/>
                <a:lumOff val="-53726"/>
                <a:alphaOff val="0"/>
              </a:schemeClr>
            </a:effectRef>
            <a:fontRef idx="minor">
              <a:schemeClr val="lt1"/>
            </a:fontRef>
          </p:style>
        </p:sp>
        <p:sp>
          <p:nvSpPr>
            <p:cNvPr id="22" name="Freeform: Shape 11">
              <a:extLst>
                <a:ext uri="{FF2B5EF4-FFF2-40B4-BE49-F238E27FC236}">
                  <a16:creationId xmlns:a16="http://schemas.microsoft.com/office/drawing/2014/main" id="{7B02A184-6E05-FE49-9B08-82186FB303B0}"/>
                </a:ext>
              </a:extLst>
            </p:cNvPr>
            <p:cNvSpPr/>
            <p:nvPr/>
          </p:nvSpPr>
          <p:spPr>
            <a:xfrm>
              <a:off x="5946734" y="2891441"/>
              <a:ext cx="2250000" cy="1362656"/>
            </a:xfrm>
            <a:custGeom>
              <a:avLst/>
              <a:gdLst>
                <a:gd name="connsiteX0" fmla="*/ 0 w 2250000"/>
                <a:gd name="connsiteY0" fmla="*/ 0 h 1362656"/>
                <a:gd name="connsiteX1" fmla="*/ 2250000 w 2250000"/>
                <a:gd name="connsiteY1" fmla="*/ 0 h 1362656"/>
                <a:gd name="connsiteX2" fmla="*/ 2250000 w 2250000"/>
                <a:gd name="connsiteY2" fmla="*/ 1362656 h 1362656"/>
                <a:gd name="connsiteX3" fmla="*/ 0 w 2250000"/>
                <a:gd name="connsiteY3" fmla="*/ 1362656 h 1362656"/>
                <a:gd name="connsiteX4" fmla="*/ 0 w 2250000"/>
                <a:gd name="connsiteY4" fmla="*/ 0 h 1362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000" h="1362656">
                  <a:moveTo>
                    <a:pt x="0" y="0"/>
                  </a:moveTo>
                  <a:lnTo>
                    <a:pt x="2250000" y="0"/>
                  </a:lnTo>
                  <a:lnTo>
                    <a:pt x="2250000" y="1362656"/>
                  </a:lnTo>
                  <a:lnTo>
                    <a:pt x="0" y="13626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endParaRPr lang="en-US" sz="1100" kern="1200"/>
            </a:p>
          </p:txBody>
        </p:sp>
      </p:grpSp>
      <p:sp>
        <p:nvSpPr>
          <p:cNvPr id="2" name="TextBox 1">
            <a:extLst>
              <a:ext uri="{FF2B5EF4-FFF2-40B4-BE49-F238E27FC236}">
                <a16:creationId xmlns:a16="http://schemas.microsoft.com/office/drawing/2014/main" id="{65A70D49-D752-4EEB-A1F2-80EC52BEA7CE}"/>
              </a:ext>
            </a:extLst>
          </p:cNvPr>
          <p:cNvSpPr txBox="1"/>
          <p:nvPr/>
        </p:nvSpPr>
        <p:spPr>
          <a:xfrm>
            <a:off x="1566357" y="3996647"/>
            <a:ext cx="2298919" cy="2061253"/>
          </a:xfrm>
          <a:prstGeom prst="rect">
            <a:avLst/>
          </a:prstGeom>
          <a:noFill/>
        </p:spPr>
        <p:txBody>
          <a:bodyPr wrap="square" lIns="0" tIns="0" rIns="0" bIns="0" rtlCol="0" anchor="b" anchorCtr="0">
            <a:normAutofit lnSpcReduction="10000"/>
          </a:bodyPr>
          <a:lstStyle/>
          <a:p>
            <a:pPr algn="ctr"/>
            <a:r>
              <a:rPr lang="en-GB">
                <a:latin typeface="Calibri" panose="020F0502020204030204" pitchFamily="34" charset="0"/>
                <a:ea typeface="Calibri" panose="020F0502020204030204" pitchFamily="34" charset="0"/>
                <a:cs typeface="Calibri" panose="020F0502020204030204" pitchFamily="34" charset="0"/>
              </a:rPr>
              <a:t>A</a:t>
            </a:r>
            <a:r>
              <a:rPr lang="en-GB">
                <a:effectLst/>
                <a:latin typeface="Calibri" panose="020F0502020204030204" pitchFamily="34" charset="0"/>
                <a:ea typeface="Calibri" panose="020F0502020204030204" pitchFamily="34" charset="0"/>
                <a:cs typeface="Calibri" panose="020F0502020204030204" pitchFamily="34" charset="0"/>
              </a:rPr>
              <a:t>n awareness of the </a:t>
            </a:r>
            <a:r>
              <a:rPr lang="en-GB" b="1">
                <a:effectLst/>
                <a:latin typeface="Calibri" panose="020F0502020204030204" pitchFamily="34" charset="0"/>
                <a:ea typeface="Calibri" panose="020F0502020204030204" pitchFamily="34" charset="0"/>
                <a:cs typeface="Calibri" panose="020F0502020204030204" pitchFamily="34" charset="0"/>
              </a:rPr>
              <a:t>carbon dioxide costs </a:t>
            </a:r>
            <a:r>
              <a:rPr lang="en-GB">
                <a:effectLst/>
                <a:latin typeface="Calibri" panose="020F0502020204030204" pitchFamily="34" charset="0"/>
                <a:ea typeface="Calibri" panose="020F0502020204030204" pitchFamily="34" charset="0"/>
                <a:cs typeface="Calibri" panose="020F0502020204030204" pitchFamily="34" charset="0"/>
              </a:rPr>
              <a:t>and impacts of everyday activities and the ability and motivation to </a:t>
            </a:r>
            <a:r>
              <a:rPr lang="en-GB" b="1">
                <a:effectLst/>
                <a:latin typeface="Calibri" panose="020F0502020204030204" pitchFamily="34" charset="0"/>
                <a:ea typeface="Calibri" panose="020F0502020204030204" pitchFamily="34" charset="0"/>
                <a:cs typeface="Calibri" panose="020F0502020204030204" pitchFamily="34" charset="0"/>
              </a:rPr>
              <a:t>reduce emissions</a:t>
            </a:r>
            <a:r>
              <a:rPr lang="en-GB">
                <a:effectLst/>
                <a:latin typeface="Calibri" panose="020F0502020204030204" pitchFamily="34" charset="0"/>
                <a:ea typeface="Calibri" panose="020F0502020204030204" pitchFamily="34" charset="0"/>
                <a:cs typeface="Calibri" panose="020F0502020204030204" pitchFamily="34" charset="0"/>
              </a:rPr>
              <a:t> on an individual, community and organisational basis.</a:t>
            </a:r>
          </a:p>
          <a:p>
            <a:pPr algn="ctr"/>
            <a:endParaRPr lang="en-GB">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4FE6C589-4A7B-41BE-BC83-473CD61E90F7}"/>
              </a:ext>
            </a:extLst>
          </p:cNvPr>
          <p:cNvSpPr txBox="1"/>
          <p:nvPr/>
        </p:nvSpPr>
        <p:spPr>
          <a:xfrm>
            <a:off x="4860272" y="3996647"/>
            <a:ext cx="2298919" cy="1243174"/>
          </a:xfrm>
          <a:prstGeom prst="rect">
            <a:avLst/>
          </a:prstGeom>
          <a:noFill/>
        </p:spPr>
        <p:txBody>
          <a:bodyPr wrap="square" lIns="0" tIns="0" rIns="0" bIns="0" rtlCol="0" anchor="b" anchorCtr="0">
            <a:normAutofit/>
          </a:bodyPr>
          <a:lstStyle/>
          <a:p>
            <a:pPr algn="ctr"/>
            <a:r>
              <a:rPr lang="en-GB" sz="1800">
                <a:effectLst/>
                <a:latin typeface="Calibri" panose="020F0502020204030204" pitchFamily="34" charset="0"/>
                <a:ea typeface="Calibri" panose="020F0502020204030204" pitchFamily="34" charset="0"/>
                <a:cs typeface="Times New Roman" panose="02020603050405020304" pitchFamily="18" charset="0"/>
              </a:rPr>
              <a:t>The focus of this course is </a:t>
            </a:r>
            <a:r>
              <a:rPr lang="en-GB" sz="1800" b="1">
                <a:effectLst/>
                <a:latin typeface="Calibri" panose="020F0502020204030204" pitchFamily="34" charset="0"/>
                <a:ea typeface="Calibri" panose="020F0502020204030204" pitchFamily="34" charset="0"/>
                <a:cs typeface="Times New Roman" panose="02020603050405020304" pitchFamily="18" charset="0"/>
              </a:rPr>
              <a:t>to empower you </a:t>
            </a:r>
            <a:r>
              <a:rPr lang="en-GB" sz="1800">
                <a:effectLst/>
                <a:latin typeface="Calibri" panose="020F0502020204030204" pitchFamily="34" charset="0"/>
                <a:ea typeface="Calibri" panose="020F0502020204030204" pitchFamily="34" charset="0"/>
                <a:cs typeface="Times New Roman" panose="02020603050405020304" pitchFamily="18" charset="0"/>
              </a:rPr>
              <a:t>to choose your own climate solutions.</a:t>
            </a:r>
            <a:endParaRPr lang="en-GB" sz="1700">
              <a:effectLst/>
              <a:latin typeface="+mj-lt"/>
              <a:ea typeface="Calibri" panose="020F0502020204030204" pitchFamily="34" charset="0"/>
              <a:cs typeface="Times New Roman" panose="02020603050405020304" pitchFamily="18" charset="0"/>
            </a:endParaRPr>
          </a:p>
          <a:p>
            <a:pPr algn="ctr"/>
            <a:endParaRPr lang="en-GB" sz="1600">
              <a:latin typeface="+mj-lt"/>
            </a:endParaRPr>
          </a:p>
        </p:txBody>
      </p:sp>
      <p:sp>
        <p:nvSpPr>
          <p:cNvPr id="24" name="TextBox 23">
            <a:extLst>
              <a:ext uri="{FF2B5EF4-FFF2-40B4-BE49-F238E27FC236}">
                <a16:creationId xmlns:a16="http://schemas.microsoft.com/office/drawing/2014/main" id="{6E2ED5FE-B51C-4010-93A2-7F8659E1CCFA}"/>
              </a:ext>
            </a:extLst>
          </p:cNvPr>
          <p:cNvSpPr txBox="1"/>
          <p:nvPr/>
        </p:nvSpPr>
        <p:spPr>
          <a:xfrm>
            <a:off x="8271630" y="4347372"/>
            <a:ext cx="2298919" cy="1243174"/>
          </a:xfrm>
          <a:prstGeom prst="rect">
            <a:avLst/>
          </a:prstGeom>
          <a:noFill/>
        </p:spPr>
        <p:txBody>
          <a:bodyPr wrap="square" lIns="0" tIns="0" rIns="0" bIns="0" rtlCol="0" anchor="b" anchorCtr="0">
            <a:noAutofit/>
          </a:bodyPr>
          <a:lstStyle/>
          <a:p>
            <a:pPr algn="ctr"/>
            <a:r>
              <a:rPr lang="en-GB">
                <a:latin typeface="Calibri" panose="020F0502020204030204" pitchFamily="34" charset="0"/>
                <a:cs typeface="Calibri" panose="020F0502020204030204" pitchFamily="34" charset="0"/>
              </a:rPr>
              <a:t>To be awarded certification, you must complete eight hours of training and pass a short assessment to the required standard.</a:t>
            </a:r>
          </a:p>
        </p:txBody>
      </p:sp>
      <p:pic>
        <p:nvPicPr>
          <p:cNvPr id="25" name="Picture 2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303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a:xfrm>
            <a:off x="342271" y="642843"/>
            <a:ext cx="11306175" cy="1001983"/>
          </a:xfrm>
        </p:spPr>
        <p:txBody>
          <a:bodyPr>
            <a:normAutofit/>
          </a:bodyPr>
          <a:lstStyle/>
          <a:p>
            <a:r>
              <a:rPr lang="en-GB" sz="4000">
                <a:latin typeface="Arial"/>
                <a:cs typeface="Arial"/>
              </a:rPr>
              <a:t>GHG emissions by sector</a:t>
            </a:r>
            <a:endParaRPr lang="en-US" sz="4000"/>
          </a:p>
        </p:txBody>
      </p:sp>
      <p:pic>
        <p:nvPicPr>
          <p:cNvPr id="5" name="Picture 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a:extLst>
              <a:ext uri="{FF2B5EF4-FFF2-40B4-BE49-F238E27FC236}">
                <a16:creationId xmlns:a16="http://schemas.microsoft.com/office/drawing/2014/main" id="{31D9EE8E-C33D-E84B-BA7C-3B4D03940A8A}"/>
              </a:ext>
            </a:extLst>
          </p:cNvPr>
          <p:cNvSpPr txBox="1">
            <a:spLocks noChangeArrowheads="1"/>
          </p:cNvSpPr>
          <p:nvPr/>
        </p:nvSpPr>
        <p:spPr bwMode="auto">
          <a:xfrm>
            <a:off x="443677" y="1860958"/>
            <a:ext cx="3495988" cy="4708981"/>
          </a:xfrm>
          <a:prstGeom prst="roundRect">
            <a:avLst>
              <a:gd name="adj" fmla="val 0"/>
            </a:avLst>
          </a:prstGeom>
          <a:solidFill>
            <a:schemeClr val="accent1"/>
          </a:solidFill>
          <a:ln w="9525">
            <a:noFill/>
            <a:miter lim="800000"/>
            <a:headEnd/>
            <a:tailEnd/>
          </a:ln>
          <a:effectLst/>
        </p:spPr>
        <p:txBody>
          <a:bodyPr wrap="square" lIns="91440" tIns="45720" rIns="91440" bIns="45720" anchor="ctr">
            <a:spAutoFit/>
          </a:bodyPr>
          <a:lstStyle/>
          <a:p>
            <a:pPr algn="ctr"/>
            <a:endParaRPr lang="en-GB" sz="4000">
              <a:solidFill>
                <a:schemeClr val="bg1"/>
              </a:solidFill>
              <a:latin typeface="Calibri"/>
              <a:cs typeface="Calibri"/>
            </a:endParaRPr>
          </a:p>
          <a:p>
            <a:pPr algn="ctr"/>
            <a:r>
              <a:rPr lang="en-GB" sz="4000">
                <a:solidFill>
                  <a:schemeClr val="bg1"/>
                </a:solidFill>
                <a:latin typeface="Calibri"/>
                <a:cs typeface="Calibri"/>
              </a:rPr>
              <a:t>Energy accounts for </a:t>
            </a:r>
            <a:r>
              <a:rPr lang="en-GB" sz="6000" b="1">
                <a:solidFill>
                  <a:schemeClr val="bg1"/>
                </a:solidFill>
                <a:latin typeface="Calibri"/>
                <a:cs typeface="Calibri"/>
              </a:rPr>
              <a:t>73% </a:t>
            </a:r>
            <a:endParaRPr lang="en-GB">
              <a:solidFill>
                <a:schemeClr val="bg1"/>
              </a:solidFill>
              <a:cs typeface="Arial"/>
            </a:endParaRPr>
          </a:p>
          <a:p>
            <a:pPr algn="ctr"/>
            <a:r>
              <a:rPr lang="en-GB" sz="4000">
                <a:solidFill>
                  <a:schemeClr val="bg1"/>
                </a:solidFill>
                <a:latin typeface="Calibri"/>
                <a:cs typeface="Calibri"/>
              </a:rPr>
              <a:t>of global GHG emissions</a:t>
            </a:r>
          </a:p>
          <a:p>
            <a:pPr algn="ctr"/>
            <a:endParaRPr lang="en-GB" sz="4000">
              <a:solidFill>
                <a:schemeClr val="bg1"/>
              </a:solidFill>
              <a:latin typeface="Calibri" panose="020F0502020204030204" pitchFamily="34" charset="0"/>
              <a:cs typeface="Calibri"/>
            </a:endParaRPr>
          </a:p>
        </p:txBody>
      </p:sp>
      <p:pic>
        <p:nvPicPr>
          <p:cNvPr id="10" name="Picture 9">
            <a:extLst>
              <a:ext uri="{FF2B5EF4-FFF2-40B4-BE49-F238E27FC236}">
                <a16:creationId xmlns:a16="http://schemas.microsoft.com/office/drawing/2014/main" id="{4F3C8405-40DA-78C7-18AA-DFEC2F69E81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97226" y="1373378"/>
            <a:ext cx="4572000" cy="4572000"/>
          </a:xfrm>
          <a:prstGeom prst="rect">
            <a:avLst/>
          </a:prstGeom>
        </p:spPr>
      </p:pic>
      <p:sp>
        <p:nvSpPr>
          <p:cNvPr id="12" name="TextBox 11">
            <a:extLst>
              <a:ext uri="{FF2B5EF4-FFF2-40B4-BE49-F238E27FC236}">
                <a16:creationId xmlns:a16="http://schemas.microsoft.com/office/drawing/2014/main" id="{6432D7C3-688D-85CA-6E95-AB85F576D9D0}"/>
              </a:ext>
            </a:extLst>
          </p:cNvPr>
          <p:cNvSpPr txBox="1"/>
          <p:nvPr/>
        </p:nvSpPr>
        <p:spPr>
          <a:xfrm>
            <a:off x="9851578" y="1865862"/>
            <a:ext cx="2024721" cy="584775"/>
          </a:xfrm>
          <a:prstGeom prst="rect">
            <a:avLst/>
          </a:prstGeom>
          <a:noFill/>
        </p:spPr>
        <p:txBody>
          <a:bodyPr wrap="square" rtlCol="0">
            <a:spAutoFit/>
          </a:bodyPr>
          <a:lstStyle/>
          <a:p>
            <a:pPr algn="ctr"/>
            <a:r>
              <a:rPr lang="en-GB" sz="1600" b="1">
                <a:latin typeface="Calibri" panose="020F0502020204030204" pitchFamily="34" charset="0"/>
              </a:rPr>
              <a:t>Electricity &amp; Heat</a:t>
            </a:r>
          </a:p>
          <a:p>
            <a:pPr algn="ctr"/>
            <a:r>
              <a:rPr lang="en-GB" sz="1600">
                <a:latin typeface="Calibri" panose="020F0502020204030204" pitchFamily="34" charset="0"/>
              </a:rPr>
              <a:t>15,005 MtCO</a:t>
            </a:r>
            <a:r>
              <a:rPr lang="en-GB" sz="1600" baseline="-25000">
                <a:latin typeface="Calibri" panose="020F0502020204030204" pitchFamily="34" charset="0"/>
              </a:rPr>
              <a:t>2</a:t>
            </a:r>
            <a:r>
              <a:rPr lang="en-GB" sz="1600">
                <a:latin typeface="Calibri" panose="020F0502020204030204" pitchFamily="34" charset="0"/>
              </a:rPr>
              <a:t>e (30%)</a:t>
            </a:r>
          </a:p>
        </p:txBody>
      </p:sp>
      <p:sp>
        <p:nvSpPr>
          <p:cNvPr id="14" name="TextBox 13">
            <a:extLst>
              <a:ext uri="{FF2B5EF4-FFF2-40B4-BE49-F238E27FC236}">
                <a16:creationId xmlns:a16="http://schemas.microsoft.com/office/drawing/2014/main" id="{9663053E-4A74-0773-8BAC-78E20B78481E}"/>
              </a:ext>
            </a:extLst>
          </p:cNvPr>
          <p:cNvSpPr txBox="1"/>
          <p:nvPr/>
        </p:nvSpPr>
        <p:spPr>
          <a:xfrm>
            <a:off x="9470744" y="5149989"/>
            <a:ext cx="1920527" cy="584775"/>
          </a:xfrm>
          <a:prstGeom prst="rect">
            <a:avLst/>
          </a:prstGeom>
          <a:noFill/>
        </p:spPr>
        <p:txBody>
          <a:bodyPr wrap="square" rtlCol="0">
            <a:spAutoFit/>
          </a:bodyPr>
          <a:lstStyle/>
          <a:p>
            <a:pPr algn="ctr"/>
            <a:r>
              <a:rPr lang="en-GB" sz="1600" b="1">
                <a:latin typeface="Calibri" panose="020F0502020204030204" pitchFamily="34" charset="0"/>
              </a:rPr>
              <a:t>Transportation</a:t>
            </a:r>
          </a:p>
          <a:p>
            <a:pPr algn="ctr"/>
            <a:r>
              <a:rPr lang="en-GB" sz="1600">
                <a:latin typeface="Calibri" panose="020F0502020204030204" pitchFamily="34" charset="0"/>
              </a:rPr>
              <a:t>7,866 MtCO</a:t>
            </a:r>
            <a:r>
              <a:rPr lang="en-GB" sz="1600" baseline="-25000">
                <a:latin typeface="Calibri" panose="020F0502020204030204" pitchFamily="34" charset="0"/>
              </a:rPr>
              <a:t>2</a:t>
            </a:r>
            <a:r>
              <a:rPr lang="en-GB" sz="1600">
                <a:latin typeface="Calibri" panose="020F0502020204030204" pitchFamily="34" charset="0"/>
              </a:rPr>
              <a:t>e (16%)</a:t>
            </a:r>
          </a:p>
        </p:txBody>
      </p:sp>
      <p:sp>
        <p:nvSpPr>
          <p:cNvPr id="16" name="TextBox 15">
            <a:extLst>
              <a:ext uri="{FF2B5EF4-FFF2-40B4-BE49-F238E27FC236}">
                <a16:creationId xmlns:a16="http://schemas.microsoft.com/office/drawing/2014/main" id="{18BD098A-9A2D-9EE3-71BC-DBEF09244D80}"/>
              </a:ext>
            </a:extLst>
          </p:cNvPr>
          <p:cNvSpPr txBox="1"/>
          <p:nvPr/>
        </p:nvSpPr>
        <p:spPr>
          <a:xfrm>
            <a:off x="6980360" y="5734764"/>
            <a:ext cx="1920527" cy="830997"/>
          </a:xfrm>
          <a:prstGeom prst="rect">
            <a:avLst/>
          </a:prstGeom>
          <a:noFill/>
        </p:spPr>
        <p:txBody>
          <a:bodyPr wrap="square" rtlCol="0">
            <a:spAutoFit/>
          </a:bodyPr>
          <a:lstStyle/>
          <a:p>
            <a:pPr algn="ctr"/>
            <a:r>
              <a:rPr lang="en-GB" sz="1600" b="1">
                <a:latin typeface="Calibri" panose="020F0502020204030204" pitchFamily="34" charset="0"/>
              </a:rPr>
              <a:t>Manufacturing </a:t>
            </a:r>
          </a:p>
          <a:p>
            <a:pPr algn="ctr"/>
            <a:r>
              <a:rPr lang="en-GB" sz="1600" b="1">
                <a:latin typeface="Calibri" panose="020F0502020204030204" pitchFamily="34" charset="0"/>
              </a:rPr>
              <a:t>&amp; Construction</a:t>
            </a:r>
          </a:p>
          <a:p>
            <a:pPr algn="ctr"/>
            <a:r>
              <a:rPr lang="en-GB" sz="1600">
                <a:latin typeface="Calibri" panose="020F0502020204030204" pitchFamily="34" charset="0"/>
              </a:rPr>
              <a:t>6,109 MtCO</a:t>
            </a:r>
            <a:r>
              <a:rPr lang="en-GB" sz="1600" baseline="-25000">
                <a:latin typeface="Calibri" panose="020F0502020204030204" pitchFamily="34" charset="0"/>
              </a:rPr>
              <a:t>2</a:t>
            </a:r>
            <a:r>
              <a:rPr lang="en-GB" sz="1600">
                <a:latin typeface="Calibri" panose="020F0502020204030204" pitchFamily="34" charset="0"/>
              </a:rPr>
              <a:t>e (12%)</a:t>
            </a:r>
          </a:p>
        </p:txBody>
      </p:sp>
      <p:sp>
        <p:nvSpPr>
          <p:cNvPr id="18" name="TextBox 17">
            <a:extLst>
              <a:ext uri="{FF2B5EF4-FFF2-40B4-BE49-F238E27FC236}">
                <a16:creationId xmlns:a16="http://schemas.microsoft.com/office/drawing/2014/main" id="{62933D6F-DB0A-B90E-C81F-9CA9CFB84793}"/>
              </a:ext>
            </a:extLst>
          </p:cNvPr>
          <p:cNvSpPr txBox="1"/>
          <p:nvPr/>
        </p:nvSpPr>
        <p:spPr>
          <a:xfrm>
            <a:off x="5637425" y="5229584"/>
            <a:ext cx="1816331" cy="584775"/>
          </a:xfrm>
          <a:prstGeom prst="rect">
            <a:avLst/>
          </a:prstGeom>
          <a:noFill/>
        </p:spPr>
        <p:txBody>
          <a:bodyPr wrap="square" rtlCol="0">
            <a:spAutoFit/>
          </a:bodyPr>
          <a:lstStyle/>
          <a:p>
            <a:pPr algn="ctr"/>
            <a:r>
              <a:rPr lang="en-GB" sz="1600" b="1">
                <a:latin typeface="Calibri" panose="020F0502020204030204" pitchFamily="34" charset="0"/>
              </a:rPr>
              <a:t>Fugitive</a:t>
            </a:r>
          </a:p>
          <a:p>
            <a:pPr algn="ctr"/>
            <a:r>
              <a:rPr lang="en-GB" sz="1600">
                <a:latin typeface="Calibri" panose="020F0502020204030204" pitchFamily="34" charset="0"/>
              </a:rPr>
              <a:t>2,883 MtCO</a:t>
            </a:r>
            <a:r>
              <a:rPr lang="en-GB" sz="1600" baseline="-25000">
                <a:latin typeface="Calibri" panose="020F0502020204030204" pitchFamily="34" charset="0"/>
              </a:rPr>
              <a:t>2</a:t>
            </a:r>
            <a:r>
              <a:rPr lang="en-GB" sz="1600">
                <a:latin typeface="Calibri" panose="020F0502020204030204" pitchFamily="34" charset="0"/>
              </a:rPr>
              <a:t>e (6%)</a:t>
            </a:r>
          </a:p>
        </p:txBody>
      </p:sp>
      <p:sp>
        <p:nvSpPr>
          <p:cNvPr id="20" name="TextBox 19">
            <a:extLst>
              <a:ext uri="{FF2B5EF4-FFF2-40B4-BE49-F238E27FC236}">
                <a16:creationId xmlns:a16="http://schemas.microsoft.com/office/drawing/2014/main" id="{1379F5AD-969A-8C0E-4DD8-F5D846D6F4AD}"/>
              </a:ext>
            </a:extLst>
          </p:cNvPr>
          <p:cNvSpPr txBox="1"/>
          <p:nvPr/>
        </p:nvSpPr>
        <p:spPr>
          <a:xfrm>
            <a:off x="4769786" y="4544760"/>
            <a:ext cx="1816331" cy="584775"/>
          </a:xfrm>
          <a:prstGeom prst="rect">
            <a:avLst/>
          </a:prstGeom>
          <a:noFill/>
        </p:spPr>
        <p:txBody>
          <a:bodyPr wrap="square" rtlCol="0">
            <a:spAutoFit/>
          </a:bodyPr>
          <a:lstStyle/>
          <a:p>
            <a:pPr algn="ctr"/>
            <a:r>
              <a:rPr lang="en-GB" sz="1600" b="1">
                <a:latin typeface="Calibri" panose="020F0502020204030204" pitchFamily="34" charset="0"/>
              </a:rPr>
              <a:t>Buildings</a:t>
            </a:r>
          </a:p>
          <a:p>
            <a:pPr algn="ctr"/>
            <a:r>
              <a:rPr lang="en-GB" sz="1600">
                <a:latin typeface="Calibri" panose="020F0502020204030204" pitchFamily="34" charset="0"/>
              </a:rPr>
              <a:t>2,721 MtCO</a:t>
            </a:r>
            <a:r>
              <a:rPr lang="en-GB" sz="1600" baseline="-25000">
                <a:latin typeface="Calibri" panose="020F0502020204030204" pitchFamily="34" charset="0"/>
              </a:rPr>
              <a:t>2</a:t>
            </a:r>
            <a:r>
              <a:rPr lang="en-GB" sz="1600">
                <a:latin typeface="Calibri" panose="020F0502020204030204" pitchFamily="34" charset="0"/>
              </a:rPr>
              <a:t>e (6%)</a:t>
            </a:r>
          </a:p>
        </p:txBody>
      </p:sp>
      <p:sp>
        <p:nvSpPr>
          <p:cNvPr id="22" name="TextBox 21">
            <a:extLst>
              <a:ext uri="{FF2B5EF4-FFF2-40B4-BE49-F238E27FC236}">
                <a16:creationId xmlns:a16="http://schemas.microsoft.com/office/drawing/2014/main" id="{6FAF2504-08DC-2F94-E985-BE6D9ED58F29}"/>
              </a:ext>
            </a:extLst>
          </p:cNvPr>
          <p:cNvSpPr txBox="1"/>
          <p:nvPr/>
        </p:nvSpPr>
        <p:spPr>
          <a:xfrm>
            <a:off x="4474534" y="3953415"/>
            <a:ext cx="1816331" cy="584775"/>
          </a:xfrm>
          <a:prstGeom prst="rect">
            <a:avLst/>
          </a:prstGeom>
          <a:noFill/>
        </p:spPr>
        <p:txBody>
          <a:bodyPr wrap="square" rtlCol="0">
            <a:spAutoFit/>
          </a:bodyPr>
          <a:lstStyle/>
          <a:p>
            <a:pPr algn="ctr"/>
            <a:r>
              <a:rPr lang="en-GB" sz="1600" b="1">
                <a:latin typeface="Calibri" panose="020F0502020204030204" pitchFamily="34" charset="0"/>
              </a:rPr>
              <a:t>Other Fuel</a:t>
            </a:r>
          </a:p>
          <a:p>
            <a:pPr algn="ctr"/>
            <a:r>
              <a:rPr lang="en-GB" sz="1600">
                <a:latin typeface="Calibri" panose="020F0502020204030204" pitchFamily="34" charset="0"/>
              </a:rPr>
              <a:t>1,429 MtCO</a:t>
            </a:r>
            <a:r>
              <a:rPr lang="en-GB" sz="1600" baseline="-25000">
                <a:latin typeface="Calibri" panose="020F0502020204030204" pitchFamily="34" charset="0"/>
              </a:rPr>
              <a:t>2</a:t>
            </a:r>
            <a:r>
              <a:rPr lang="en-GB" sz="1600">
                <a:latin typeface="Calibri" panose="020F0502020204030204" pitchFamily="34" charset="0"/>
              </a:rPr>
              <a:t>e (3%)</a:t>
            </a:r>
          </a:p>
        </p:txBody>
      </p:sp>
      <p:sp>
        <p:nvSpPr>
          <p:cNvPr id="24" name="TextBox 23">
            <a:extLst>
              <a:ext uri="{FF2B5EF4-FFF2-40B4-BE49-F238E27FC236}">
                <a16:creationId xmlns:a16="http://schemas.microsoft.com/office/drawing/2014/main" id="{740E6164-0834-0CFB-123E-C203C556B64B}"/>
              </a:ext>
            </a:extLst>
          </p:cNvPr>
          <p:cNvSpPr txBox="1"/>
          <p:nvPr/>
        </p:nvSpPr>
        <p:spPr>
          <a:xfrm>
            <a:off x="4396497" y="3396795"/>
            <a:ext cx="1816331" cy="584775"/>
          </a:xfrm>
          <a:prstGeom prst="rect">
            <a:avLst/>
          </a:prstGeom>
          <a:noFill/>
        </p:spPr>
        <p:txBody>
          <a:bodyPr wrap="square" rtlCol="0">
            <a:spAutoFit/>
          </a:bodyPr>
          <a:lstStyle/>
          <a:p>
            <a:pPr algn="ctr"/>
            <a:r>
              <a:rPr lang="en-GB" sz="1600" b="1">
                <a:latin typeface="Calibri" panose="020F0502020204030204" pitchFamily="34" charset="0"/>
              </a:rPr>
              <a:t>Waste</a:t>
            </a:r>
          </a:p>
          <a:p>
            <a:pPr algn="ctr"/>
            <a:r>
              <a:rPr lang="en-GB" sz="1600">
                <a:latin typeface="Calibri" panose="020F0502020204030204" pitchFamily="34" charset="0"/>
              </a:rPr>
              <a:t>1,561 MtCO</a:t>
            </a:r>
            <a:r>
              <a:rPr lang="en-GB" sz="1600" baseline="-25000">
                <a:latin typeface="Calibri" panose="020F0502020204030204" pitchFamily="34" charset="0"/>
              </a:rPr>
              <a:t>2</a:t>
            </a:r>
            <a:r>
              <a:rPr lang="en-GB" sz="1600">
                <a:latin typeface="Calibri" panose="020F0502020204030204" pitchFamily="34" charset="0"/>
              </a:rPr>
              <a:t>e (3%)</a:t>
            </a:r>
          </a:p>
        </p:txBody>
      </p:sp>
      <p:sp>
        <p:nvSpPr>
          <p:cNvPr id="26" name="TextBox 25">
            <a:extLst>
              <a:ext uri="{FF2B5EF4-FFF2-40B4-BE49-F238E27FC236}">
                <a16:creationId xmlns:a16="http://schemas.microsoft.com/office/drawing/2014/main" id="{B34FE9A2-53DE-F3D6-CF3F-D82D75432611}"/>
              </a:ext>
            </a:extLst>
          </p:cNvPr>
          <p:cNvSpPr txBox="1"/>
          <p:nvPr/>
        </p:nvSpPr>
        <p:spPr>
          <a:xfrm>
            <a:off x="4431604" y="2699999"/>
            <a:ext cx="1869423" cy="584775"/>
          </a:xfrm>
          <a:prstGeom prst="rect">
            <a:avLst/>
          </a:prstGeom>
          <a:noFill/>
        </p:spPr>
        <p:txBody>
          <a:bodyPr wrap="square" rtlCol="0">
            <a:spAutoFit/>
          </a:bodyPr>
          <a:lstStyle/>
          <a:p>
            <a:pPr algn="ctr"/>
            <a:r>
              <a:rPr lang="en-GB" sz="1600" b="1">
                <a:latin typeface="Calibri" panose="020F0502020204030204" pitchFamily="34" charset="0"/>
              </a:rPr>
              <a:t>Industrial Processes</a:t>
            </a:r>
          </a:p>
          <a:p>
            <a:pPr algn="ctr"/>
            <a:r>
              <a:rPr lang="en-GB" sz="1600">
                <a:latin typeface="Calibri" panose="020F0502020204030204" pitchFamily="34" charset="0"/>
              </a:rPr>
              <a:t>2,771 MtCO</a:t>
            </a:r>
            <a:r>
              <a:rPr lang="en-GB" sz="1600" baseline="-25000">
                <a:latin typeface="Calibri" panose="020F0502020204030204" pitchFamily="34" charset="0"/>
              </a:rPr>
              <a:t>2</a:t>
            </a:r>
            <a:r>
              <a:rPr lang="en-GB" sz="1600">
                <a:latin typeface="Calibri" panose="020F0502020204030204" pitchFamily="34" charset="0"/>
              </a:rPr>
              <a:t>e (6%)</a:t>
            </a:r>
          </a:p>
        </p:txBody>
      </p:sp>
      <p:sp>
        <p:nvSpPr>
          <p:cNvPr id="28" name="TextBox 27">
            <a:extLst>
              <a:ext uri="{FF2B5EF4-FFF2-40B4-BE49-F238E27FC236}">
                <a16:creationId xmlns:a16="http://schemas.microsoft.com/office/drawing/2014/main" id="{4A68AB83-0136-7C83-79E8-CBEAD80E763E}"/>
              </a:ext>
            </a:extLst>
          </p:cNvPr>
          <p:cNvSpPr txBox="1"/>
          <p:nvPr/>
        </p:nvSpPr>
        <p:spPr>
          <a:xfrm>
            <a:off x="4862170" y="1890273"/>
            <a:ext cx="1816331" cy="584775"/>
          </a:xfrm>
          <a:prstGeom prst="rect">
            <a:avLst/>
          </a:prstGeom>
          <a:noFill/>
        </p:spPr>
        <p:txBody>
          <a:bodyPr wrap="square" rtlCol="0">
            <a:spAutoFit/>
          </a:bodyPr>
          <a:lstStyle/>
          <a:p>
            <a:pPr algn="ctr"/>
            <a:r>
              <a:rPr lang="en-GB" sz="1600" b="1">
                <a:latin typeface="Calibri" panose="020F0502020204030204" pitchFamily="34" charset="0"/>
              </a:rPr>
              <a:t>LUCF</a:t>
            </a:r>
          </a:p>
          <a:p>
            <a:pPr algn="ctr"/>
            <a:r>
              <a:rPr lang="en-GB" sz="1600">
                <a:latin typeface="Calibri" panose="020F0502020204030204" pitchFamily="34" charset="0"/>
              </a:rPr>
              <a:t>3,217 MtCO</a:t>
            </a:r>
            <a:r>
              <a:rPr lang="en-GB" sz="1600" baseline="-25000">
                <a:latin typeface="Calibri" panose="020F0502020204030204" pitchFamily="34" charset="0"/>
              </a:rPr>
              <a:t>2</a:t>
            </a:r>
            <a:r>
              <a:rPr lang="en-GB" sz="1600">
                <a:latin typeface="Calibri" panose="020F0502020204030204" pitchFamily="34" charset="0"/>
              </a:rPr>
              <a:t>e (7%)</a:t>
            </a:r>
          </a:p>
        </p:txBody>
      </p:sp>
      <p:sp>
        <p:nvSpPr>
          <p:cNvPr id="30" name="TextBox 29">
            <a:extLst>
              <a:ext uri="{FF2B5EF4-FFF2-40B4-BE49-F238E27FC236}">
                <a16:creationId xmlns:a16="http://schemas.microsoft.com/office/drawing/2014/main" id="{77D7BAC5-4013-94F8-1231-A2FE0974C655}"/>
              </a:ext>
            </a:extLst>
          </p:cNvPr>
          <p:cNvSpPr txBox="1"/>
          <p:nvPr/>
        </p:nvSpPr>
        <p:spPr>
          <a:xfrm>
            <a:off x="6126727" y="1041734"/>
            <a:ext cx="1920527" cy="584775"/>
          </a:xfrm>
          <a:prstGeom prst="rect">
            <a:avLst/>
          </a:prstGeom>
          <a:noFill/>
        </p:spPr>
        <p:txBody>
          <a:bodyPr wrap="square" rtlCol="0">
            <a:spAutoFit/>
          </a:bodyPr>
          <a:lstStyle/>
          <a:p>
            <a:pPr algn="ctr"/>
            <a:r>
              <a:rPr lang="en-GB" sz="1600" b="1">
                <a:latin typeface="Calibri" panose="020F0502020204030204" pitchFamily="34" charset="0"/>
              </a:rPr>
              <a:t>Agriculture</a:t>
            </a:r>
          </a:p>
          <a:p>
            <a:pPr algn="ctr"/>
            <a:r>
              <a:rPr lang="en-GB" sz="1600">
                <a:latin typeface="Calibri" panose="020F0502020204030204" pitchFamily="34" charset="0"/>
              </a:rPr>
              <a:t>5,796 MtCO</a:t>
            </a:r>
            <a:r>
              <a:rPr lang="en-GB" sz="1600" baseline="-25000">
                <a:latin typeface="Calibri" panose="020F0502020204030204" pitchFamily="34" charset="0"/>
              </a:rPr>
              <a:t>2</a:t>
            </a:r>
            <a:r>
              <a:rPr lang="en-GB" sz="1600">
                <a:latin typeface="Calibri" panose="020F0502020204030204" pitchFamily="34" charset="0"/>
              </a:rPr>
              <a:t>e (12%)</a:t>
            </a:r>
          </a:p>
        </p:txBody>
      </p:sp>
    </p:spTree>
    <p:extLst>
      <p:ext uri="{BB962C8B-B14F-4D97-AF65-F5344CB8AC3E}">
        <p14:creationId xmlns:p14="http://schemas.microsoft.com/office/powerpoint/2010/main" val="2252024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7DA304D9-2FE3-49F1-98FA-03B9A15966C2}"/>
              </a:ext>
            </a:extLst>
          </p:cNvPr>
          <p:cNvSpPr>
            <a:spLocks noGrp="1"/>
          </p:cNvSpPr>
          <p:nvPr>
            <p:ph type="title"/>
          </p:nvPr>
        </p:nvSpPr>
        <p:spPr>
          <a:xfrm>
            <a:off x="442912" y="561561"/>
            <a:ext cx="11306175" cy="1001983"/>
          </a:xfrm>
        </p:spPr>
        <p:txBody>
          <a:bodyPr/>
          <a:lstStyle/>
          <a:p>
            <a:r>
              <a:rPr lang="en-GB">
                <a:latin typeface="Arial"/>
                <a:cs typeface="Arial"/>
              </a:rPr>
              <a:t>GHG emissions by sector &amp; gas</a:t>
            </a:r>
            <a:endParaRPr lang="en-US" b="0">
              <a:latin typeface="Arial"/>
              <a:cs typeface="Arial"/>
            </a:endParaRPr>
          </a:p>
        </p:txBody>
      </p:sp>
      <p:sp>
        <p:nvSpPr>
          <p:cNvPr id="2" name="TextBox 1">
            <a:extLst>
              <a:ext uri="{FF2B5EF4-FFF2-40B4-BE49-F238E27FC236}">
                <a16:creationId xmlns:a16="http://schemas.microsoft.com/office/drawing/2014/main" id="{C3B228BE-9D47-4B8B-133F-41390A7046FA}"/>
              </a:ext>
            </a:extLst>
          </p:cNvPr>
          <p:cNvSpPr txBox="1"/>
          <p:nvPr/>
        </p:nvSpPr>
        <p:spPr>
          <a:xfrm>
            <a:off x="3736859" y="1867926"/>
            <a:ext cx="1694053" cy="116955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a:latin typeface="Calibri" panose="020F0502020204030204" pitchFamily="34" charset="0"/>
              </a:rPr>
              <a:t>LUCF</a:t>
            </a:r>
          </a:p>
          <a:p>
            <a:pPr algn="ctr"/>
            <a:endParaRPr lang="en-GB" sz="1000" b="1">
              <a:latin typeface="Calibri" panose="020F0502020204030204" pitchFamily="34" charset="0"/>
            </a:endParaRPr>
          </a:p>
          <a:p>
            <a:pPr algn="ctr"/>
            <a:r>
              <a:rPr lang="en-GB" sz="2000">
                <a:latin typeface="Calibri" panose="020F0502020204030204" pitchFamily="34" charset="0"/>
              </a:rPr>
              <a:t>3,217 MtCO</a:t>
            </a:r>
            <a:r>
              <a:rPr lang="en-GB" sz="2000" baseline="-25000">
                <a:latin typeface="Calibri" panose="020F0502020204030204" pitchFamily="34" charset="0"/>
              </a:rPr>
              <a:t>2</a:t>
            </a:r>
            <a:r>
              <a:rPr lang="en-GB" sz="2000">
                <a:latin typeface="Calibri" panose="020F0502020204030204" pitchFamily="34" charset="0"/>
              </a:rPr>
              <a:t>e</a:t>
            </a:r>
          </a:p>
          <a:p>
            <a:pPr algn="ctr"/>
            <a:r>
              <a:rPr lang="en-GB" sz="2000">
                <a:latin typeface="Calibri" panose="020F0502020204030204" pitchFamily="34" charset="0"/>
              </a:rPr>
              <a:t>(7%)</a:t>
            </a:r>
          </a:p>
        </p:txBody>
      </p:sp>
      <p:sp>
        <p:nvSpPr>
          <p:cNvPr id="5" name="TextBox 2">
            <a:extLst>
              <a:ext uri="{FF2B5EF4-FFF2-40B4-BE49-F238E27FC236}">
                <a16:creationId xmlns:a16="http://schemas.microsoft.com/office/drawing/2014/main" id="{E6933B2B-D3A2-D66E-82A2-699B5F450CD6}"/>
              </a:ext>
            </a:extLst>
          </p:cNvPr>
          <p:cNvSpPr txBox="1"/>
          <p:nvPr/>
        </p:nvSpPr>
        <p:spPr>
          <a:xfrm>
            <a:off x="1212601" y="1867926"/>
            <a:ext cx="1823896" cy="116955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a:latin typeface="Calibri" panose="020F0502020204030204" pitchFamily="34" charset="0"/>
              </a:rPr>
              <a:t>Energy</a:t>
            </a:r>
          </a:p>
          <a:p>
            <a:pPr algn="ctr"/>
            <a:endParaRPr lang="en-GB" sz="1000" b="1">
              <a:latin typeface="Calibri" panose="020F0502020204030204" pitchFamily="34" charset="0"/>
            </a:endParaRPr>
          </a:p>
          <a:p>
            <a:pPr algn="ctr"/>
            <a:r>
              <a:rPr lang="en-GB" sz="2000">
                <a:latin typeface="Calibri" panose="020F0502020204030204" pitchFamily="34" charset="0"/>
              </a:rPr>
              <a:t>36,014 MtCO</a:t>
            </a:r>
            <a:r>
              <a:rPr lang="en-GB" sz="2000" baseline="-25000">
                <a:latin typeface="Calibri" panose="020F0502020204030204" pitchFamily="34" charset="0"/>
              </a:rPr>
              <a:t>2</a:t>
            </a:r>
            <a:r>
              <a:rPr lang="en-GB" sz="2000">
                <a:latin typeface="Calibri" panose="020F0502020204030204" pitchFamily="34" charset="0"/>
              </a:rPr>
              <a:t>e</a:t>
            </a:r>
          </a:p>
          <a:p>
            <a:pPr algn="ctr"/>
            <a:r>
              <a:rPr lang="en-GB" sz="2000">
                <a:latin typeface="Calibri" panose="020F0502020204030204" pitchFamily="34" charset="0"/>
              </a:rPr>
              <a:t>(73%)</a:t>
            </a:r>
          </a:p>
        </p:txBody>
      </p:sp>
      <p:pic>
        <p:nvPicPr>
          <p:cNvPr id="6" name="Picture 5">
            <a:extLst>
              <a:ext uri="{FF2B5EF4-FFF2-40B4-BE49-F238E27FC236}">
                <a16:creationId xmlns:a16="http://schemas.microsoft.com/office/drawing/2014/main" id="{CB1CB3BF-1349-09B8-7E57-3EB347084D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0800" y="2933550"/>
            <a:ext cx="2877561" cy="2883658"/>
          </a:xfrm>
          <a:prstGeom prst="rect">
            <a:avLst/>
          </a:prstGeom>
        </p:spPr>
      </p:pic>
      <p:pic>
        <p:nvPicPr>
          <p:cNvPr id="8" name="Picture 7">
            <a:extLst>
              <a:ext uri="{FF2B5EF4-FFF2-40B4-BE49-F238E27FC236}">
                <a16:creationId xmlns:a16="http://schemas.microsoft.com/office/drawing/2014/main" id="{E9A65197-2382-DB55-EE22-BEE8BA3B001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53796" y="3721755"/>
            <a:ext cx="1329043" cy="1329043"/>
          </a:xfrm>
          <a:prstGeom prst="rect">
            <a:avLst/>
          </a:prstGeom>
        </p:spPr>
      </p:pic>
      <p:pic>
        <p:nvPicPr>
          <p:cNvPr id="9" name="Picture 8">
            <a:extLst>
              <a:ext uri="{FF2B5EF4-FFF2-40B4-BE49-F238E27FC236}">
                <a16:creationId xmlns:a16="http://schemas.microsoft.com/office/drawing/2014/main" id="{DBC359FB-77D0-C790-B09F-C586A7357E5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92226" y="3974760"/>
            <a:ext cx="823031" cy="823031"/>
          </a:xfrm>
          <a:prstGeom prst="rect">
            <a:avLst/>
          </a:prstGeom>
        </p:spPr>
      </p:pic>
      <p:sp>
        <p:nvSpPr>
          <p:cNvPr id="10" name="TextBox 6">
            <a:extLst>
              <a:ext uri="{FF2B5EF4-FFF2-40B4-BE49-F238E27FC236}">
                <a16:creationId xmlns:a16="http://schemas.microsoft.com/office/drawing/2014/main" id="{09FECE61-3836-5E34-EF71-F38EBEBDB0FB}"/>
              </a:ext>
            </a:extLst>
          </p:cNvPr>
          <p:cNvSpPr txBox="1"/>
          <p:nvPr/>
        </p:nvSpPr>
        <p:spPr>
          <a:xfrm>
            <a:off x="9329131" y="1867926"/>
            <a:ext cx="1694053" cy="116955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a:latin typeface="Calibri" panose="020F0502020204030204" pitchFamily="34" charset="0"/>
              </a:rPr>
              <a:t>Waste</a:t>
            </a:r>
          </a:p>
          <a:p>
            <a:pPr algn="ctr"/>
            <a:endParaRPr lang="en-GB" sz="1000" b="1">
              <a:latin typeface="Calibri" panose="020F0502020204030204" pitchFamily="34" charset="0"/>
            </a:endParaRPr>
          </a:p>
          <a:p>
            <a:pPr algn="ctr"/>
            <a:r>
              <a:rPr lang="en-GB" sz="2000">
                <a:latin typeface="Calibri" panose="020F0502020204030204" pitchFamily="34" charset="0"/>
              </a:rPr>
              <a:t>1,561 MtCO</a:t>
            </a:r>
            <a:r>
              <a:rPr lang="en-GB" sz="2000" baseline="-25000">
                <a:latin typeface="Calibri" panose="020F0502020204030204" pitchFamily="34" charset="0"/>
              </a:rPr>
              <a:t>2</a:t>
            </a:r>
            <a:r>
              <a:rPr lang="en-GB" sz="2000">
                <a:latin typeface="Calibri" panose="020F0502020204030204" pitchFamily="34" charset="0"/>
              </a:rPr>
              <a:t>e</a:t>
            </a:r>
          </a:p>
          <a:p>
            <a:pPr algn="ctr"/>
            <a:r>
              <a:rPr lang="en-GB" sz="2000">
                <a:latin typeface="Calibri" panose="020F0502020204030204" pitchFamily="34" charset="0"/>
              </a:rPr>
              <a:t>(3%)</a:t>
            </a:r>
          </a:p>
        </p:txBody>
      </p:sp>
      <p:sp>
        <p:nvSpPr>
          <p:cNvPr id="11" name="TextBox 7">
            <a:extLst>
              <a:ext uri="{FF2B5EF4-FFF2-40B4-BE49-F238E27FC236}">
                <a16:creationId xmlns:a16="http://schemas.microsoft.com/office/drawing/2014/main" id="{811F8457-96EE-7A15-40FB-10A2ADEB28AA}"/>
              </a:ext>
            </a:extLst>
          </p:cNvPr>
          <p:cNvSpPr txBox="1"/>
          <p:nvPr/>
        </p:nvSpPr>
        <p:spPr>
          <a:xfrm>
            <a:off x="5584891" y="1705926"/>
            <a:ext cx="1694053" cy="132343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a:latin typeface="Calibri" panose="020F0502020204030204" pitchFamily="34" charset="0"/>
              </a:rPr>
              <a:t>Industrial</a:t>
            </a:r>
          </a:p>
          <a:p>
            <a:pPr algn="ctr"/>
            <a:r>
              <a:rPr lang="en-GB" sz="2000" b="1">
                <a:latin typeface="Calibri" panose="020F0502020204030204" pitchFamily="34" charset="0"/>
              </a:rPr>
              <a:t>Processes</a:t>
            </a:r>
          </a:p>
          <a:p>
            <a:pPr algn="ctr"/>
            <a:r>
              <a:rPr lang="en-GB" sz="2000">
                <a:latin typeface="Calibri" panose="020F0502020204030204" pitchFamily="34" charset="0"/>
              </a:rPr>
              <a:t>2,771 MtCO</a:t>
            </a:r>
            <a:r>
              <a:rPr lang="en-GB" sz="2000" baseline="-25000">
                <a:latin typeface="Calibri" panose="020F0502020204030204" pitchFamily="34" charset="0"/>
              </a:rPr>
              <a:t>2</a:t>
            </a:r>
            <a:r>
              <a:rPr lang="en-GB" sz="2000">
                <a:latin typeface="Calibri" panose="020F0502020204030204" pitchFamily="34" charset="0"/>
              </a:rPr>
              <a:t>e</a:t>
            </a:r>
          </a:p>
          <a:p>
            <a:pPr algn="ctr"/>
            <a:r>
              <a:rPr lang="en-GB" sz="2000">
                <a:latin typeface="Calibri" panose="020F0502020204030204" pitchFamily="34" charset="0"/>
              </a:rPr>
              <a:t>(6%)</a:t>
            </a:r>
          </a:p>
        </p:txBody>
      </p:sp>
      <p:sp>
        <p:nvSpPr>
          <p:cNvPr id="12" name="TextBox 8">
            <a:extLst>
              <a:ext uri="{FF2B5EF4-FFF2-40B4-BE49-F238E27FC236}">
                <a16:creationId xmlns:a16="http://schemas.microsoft.com/office/drawing/2014/main" id="{24DD915B-BEDF-39EE-3076-4554DFCAD1FF}"/>
              </a:ext>
            </a:extLst>
          </p:cNvPr>
          <p:cNvSpPr txBox="1"/>
          <p:nvPr/>
        </p:nvSpPr>
        <p:spPr>
          <a:xfrm>
            <a:off x="7444979" y="1867926"/>
            <a:ext cx="1694053" cy="116955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2000" b="1">
                <a:latin typeface="Calibri" panose="020F0502020204030204" pitchFamily="34" charset="0"/>
              </a:rPr>
              <a:t>Agriculture</a:t>
            </a:r>
          </a:p>
          <a:p>
            <a:pPr algn="ctr"/>
            <a:endParaRPr lang="en-GB" sz="1000" b="1">
              <a:latin typeface="Calibri" panose="020F0502020204030204" pitchFamily="34" charset="0"/>
            </a:endParaRPr>
          </a:p>
          <a:p>
            <a:pPr algn="ctr"/>
            <a:r>
              <a:rPr lang="en-GB" sz="2000">
                <a:latin typeface="Calibri" panose="020F0502020204030204" pitchFamily="34" charset="0"/>
              </a:rPr>
              <a:t>5,796 MtCO</a:t>
            </a:r>
            <a:r>
              <a:rPr lang="en-GB" sz="2000" baseline="-25000">
                <a:latin typeface="Calibri" panose="020F0502020204030204" pitchFamily="34" charset="0"/>
              </a:rPr>
              <a:t>2</a:t>
            </a:r>
            <a:r>
              <a:rPr lang="en-GB" sz="2000">
                <a:latin typeface="Calibri" panose="020F0502020204030204" pitchFamily="34" charset="0"/>
              </a:rPr>
              <a:t>e</a:t>
            </a:r>
          </a:p>
          <a:p>
            <a:pPr algn="ctr"/>
            <a:r>
              <a:rPr lang="en-GB" sz="2000">
                <a:latin typeface="Calibri" panose="020F0502020204030204" pitchFamily="34" charset="0"/>
              </a:rPr>
              <a:t>(12%)</a:t>
            </a:r>
          </a:p>
        </p:txBody>
      </p:sp>
      <p:pic>
        <p:nvPicPr>
          <p:cNvPr id="13" name="Picture 12">
            <a:extLst>
              <a:ext uri="{FF2B5EF4-FFF2-40B4-BE49-F238E27FC236}">
                <a16:creationId xmlns:a16="http://schemas.microsoft.com/office/drawing/2014/main" id="{80648189-B890-2F37-0A79-BD520578DC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56951" y="3869550"/>
            <a:ext cx="1005927" cy="1005927"/>
          </a:xfrm>
          <a:prstGeom prst="rect">
            <a:avLst/>
          </a:prstGeom>
        </p:spPr>
      </p:pic>
      <p:pic>
        <p:nvPicPr>
          <p:cNvPr id="14" name="Picture 13">
            <a:extLst>
              <a:ext uri="{FF2B5EF4-FFF2-40B4-BE49-F238E27FC236}">
                <a16:creationId xmlns:a16="http://schemas.microsoft.com/office/drawing/2014/main" id="{8FE0AE84-8C03-0273-11CA-D72D528B558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82977" y="3840750"/>
            <a:ext cx="1060796" cy="1060796"/>
          </a:xfrm>
          <a:prstGeom prst="rect">
            <a:avLst/>
          </a:prstGeom>
        </p:spPr>
      </p:pic>
      <p:grpSp>
        <p:nvGrpSpPr>
          <p:cNvPr id="24" name="Group 23">
            <a:extLst>
              <a:ext uri="{FF2B5EF4-FFF2-40B4-BE49-F238E27FC236}">
                <a16:creationId xmlns:a16="http://schemas.microsoft.com/office/drawing/2014/main" id="{537D7B96-5D98-DC96-0F65-0E1ECD7A84E1}"/>
              </a:ext>
            </a:extLst>
          </p:cNvPr>
          <p:cNvGrpSpPr/>
          <p:nvPr/>
        </p:nvGrpSpPr>
        <p:grpSpPr>
          <a:xfrm>
            <a:off x="3679328" y="6106715"/>
            <a:ext cx="8150966" cy="400110"/>
            <a:chOff x="1810271" y="6451772"/>
            <a:chExt cx="8150966" cy="400110"/>
          </a:xfrm>
        </p:grpSpPr>
        <p:sp>
          <p:nvSpPr>
            <p:cNvPr id="25" name="Rectangle 24">
              <a:extLst>
                <a:ext uri="{FF2B5EF4-FFF2-40B4-BE49-F238E27FC236}">
                  <a16:creationId xmlns:a16="http://schemas.microsoft.com/office/drawing/2014/main" id="{19933F01-A2BF-7982-B02C-0CC8DA3F8200}"/>
                </a:ext>
              </a:extLst>
            </p:cNvPr>
            <p:cNvSpPr/>
            <p:nvPr/>
          </p:nvSpPr>
          <p:spPr>
            <a:xfrm>
              <a:off x="1810271" y="6451772"/>
              <a:ext cx="360000" cy="360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6" name="Rectangle 25">
              <a:extLst>
                <a:ext uri="{FF2B5EF4-FFF2-40B4-BE49-F238E27FC236}">
                  <a16:creationId xmlns:a16="http://schemas.microsoft.com/office/drawing/2014/main" id="{5B5A0721-9306-3A30-D132-36595B9A0427}"/>
                </a:ext>
              </a:extLst>
            </p:cNvPr>
            <p:cNvSpPr/>
            <p:nvPr/>
          </p:nvSpPr>
          <p:spPr>
            <a:xfrm>
              <a:off x="4330271" y="6451772"/>
              <a:ext cx="360000" cy="360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7" name="Rectangle 26">
              <a:extLst>
                <a:ext uri="{FF2B5EF4-FFF2-40B4-BE49-F238E27FC236}">
                  <a16:creationId xmlns:a16="http://schemas.microsoft.com/office/drawing/2014/main" id="{AD451CF7-CE36-4EED-B30D-94411B8801B5}"/>
                </a:ext>
              </a:extLst>
            </p:cNvPr>
            <p:cNvSpPr/>
            <p:nvPr/>
          </p:nvSpPr>
          <p:spPr>
            <a:xfrm>
              <a:off x="6490271" y="6451772"/>
              <a:ext cx="360000" cy="360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8" name="Rectangle 27">
              <a:extLst>
                <a:ext uri="{FF2B5EF4-FFF2-40B4-BE49-F238E27FC236}">
                  <a16:creationId xmlns:a16="http://schemas.microsoft.com/office/drawing/2014/main" id="{6F39C8A5-22E9-DA32-732A-A5F60E0F84F6}"/>
                </a:ext>
              </a:extLst>
            </p:cNvPr>
            <p:cNvSpPr/>
            <p:nvPr/>
          </p:nvSpPr>
          <p:spPr>
            <a:xfrm>
              <a:off x="8650271" y="6451772"/>
              <a:ext cx="360000" cy="360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29" name="TextBox 16">
              <a:extLst>
                <a:ext uri="{FF2B5EF4-FFF2-40B4-BE49-F238E27FC236}">
                  <a16:creationId xmlns:a16="http://schemas.microsoft.com/office/drawing/2014/main" id="{39D6469B-ECC1-8BEE-AADE-C8AC7B60F8A6}"/>
                </a:ext>
              </a:extLst>
            </p:cNvPr>
            <p:cNvSpPr txBox="1"/>
            <p:nvPr/>
          </p:nvSpPr>
          <p:spPr>
            <a:xfrm>
              <a:off x="2170271" y="6451772"/>
              <a:ext cx="1752211"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latin typeface="Calibri" panose="020F0502020204030204" pitchFamily="34" charset="0"/>
                </a:rPr>
                <a:t>carbon dioxide</a:t>
              </a:r>
            </a:p>
          </p:txBody>
        </p:sp>
        <p:sp>
          <p:nvSpPr>
            <p:cNvPr id="30" name="TextBox 17">
              <a:extLst>
                <a:ext uri="{FF2B5EF4-FFF2-40B4-BE49-F238E27FC236}">
                  <a16:creationId xmlns:a16="http://schemas.microsoft.com/office/drawing/2014/main" id="{1BEFE1B8-A67F-B3D1-589D-4FBC644F83C4}"/>
                </a:ext>
              </a:extLst>
            </p:cNvPr>
            <p:cNvSpPr txBox="1"/>
            <p:nvPr/>
          </p:nvSpPr>
          <p:spPr>
            <a:xfrm>
              <a:off x="4690271" y="6451772"/>
              <a:ext cx="112428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latin typeface="Calibri" panose="020F0502020204030204" pitchFamily="34" charset="0"/>
                </a:rPr>
                <a:t>methane</a:t>
              </a:r>
            </a:p>
          </p:txBody>
        </p:sp>
        <p:sp>
          <p:nvSpPr>
            <p:cNvPr id="31" name="TextBox 18">
              <a:extLst>
                <a:ext uri="{FF2B5EF4-FFF2-40B4-BE49-F238E27FC236}">
                  <a16:creationId xmlns:a16="http://schemas.microsoft.com/office/drawing/2014/main" id="{9CF2D2A4-400B-850F-243F-0BCAC30C2C93}"/>
                </a:ext>
              </a:extLst>
            </p:cNvPr>
            <p:cNvSpPr txBox="1"/>
            <p:nvPr/>
          </p:nvSpPr>
          <p:spPr>
            <a:xfrm>
              <a:off x="6850271" y="6451772"/>
              <a:ext cx="171744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latin typeface="Calibri" panose="020F0502020204030204" pitchFamily="34" charset="0"/>
                </a:rPr>
                <a:t>nitrous oxide</a:t>
              </a:r>
            </a:p>
          </p:txBody>
        </p:sp>
        <p:sp>
          <p:nvSpPr>
            <p:cNvPr id="32" name="TextBox 19">
              <a:extLst>
                <a:ext uri="{FF2B5EF4-FFF2-40B4-BE49-F238E27FC236}">
                  <a16:creationId xmlns:a16="http://schemas.microsoft.com/office/drawing/2014/main" id="{3CFCEF95-3673-DDCC-29CE-2BF7D42CEA4C}"/>
                </a:ext>
              </a:extLst>
            </p:cNvPr>
            <p:cNvSpPr txBox="1"/>
            <p:nvPr/>
          </p:nvSpPr>
          <p:spPr>
            <a:xfrm>
              <a:off x="9010271" y="6451772"/>
              <a:ext cx="950966"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latin typeface="Calibri" panose="020F0502020204030204" pitchFamily="34" charset="0"/>
                </a:rPr>
                <a:t>F-gases</a:t>
              </a:r>
            </a:p>
          </p:txBody>
        </p:sp>
      </p:grpSp>
      <p:sp>
        <p:nvSpPr>
          <p:cNvPr id="33" name="Rectangle 32">
            <a:extLst>
              <a:ext uri="{FF2B5EF4-FFF2-40B4-BE49-F238E27FC236}">
                <a16:creationId xmlns:a16="http://schemas.microsoft.com/office/drawing/2014/main" id="{56C36E80-3A47-E69D-B739-92F2BD915991}"/>
              </a:ext>
            </a:extLst>
          </p:cNvPr>
          <p:cNvSpPr/>
          <p:nvPr/>
        </p:nvSpPr>
        <p:spPr>
          <a:xfrm>
            <a:off x="380999" y="5695950"/>
            <a:ext cx="819509" cy="920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822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g866815260b_0_69"/>
          <p:cNvPicPr preferRelativeResize="0"/>
          <p:nvPr/>
        </p:nvPicPr>
        <p:blipFill rotWithShape="1">
          <a:blip r:embed="rId3">
            <a:alphaModFix/>
          </a:blip>
          <a:srcRect/>
          <a:stretch/>
        </p:blipFill>
        <p:spPr>
          <a:xfrm>
            <a:off x="6308076" y="4669626"/>
            <a:ext cx="2442681" cy="987653"/>
          </a:xfrm>
          <a:prstGeom prst="rect">
            <a:avLst/>
          </a:prstGeom>
          <a:noFill/>
          <a:ln>
            <a:noFill/>
          </a:ln>
        </p:spPr>
      </p:pic>
      <p:sp>
        <p:nvSpPr>
          <p:cNvPr id="280" name="Google Shape;280;g866815260b_0_69"/>
          <p:cNvSpPr txBox="1">
            <a:spLocks noGrp="1"/>
          </p:cNvSpPr>
          <p:nvPr>
            <p:ph type="title"/>
          </p:nvPr>
        </p:nvSpPr>
        <p:spPr>
          <a:xfrm>
            <a:off x="504629" y="805063"/>
            <a:ext cx="11182307" cy="763500"/>
          </a:xfrm>
          <a:prstGeom prst="rect">
            <a:avLst/>
          </a:prstGeom>
          <a:noFill/>
          <a:ln>
            <a:noFill/>
          </a:ln>
        </p:spPr>
        <p:txBody>
          <a:bodyPr spcFirstLastPara="1" vert="horz" wrap="square" lIns="91425" tIns="91425" rIns="91425" bIns="91425" rtlCol="0" anchor="t" anchorCtr="0">
            <a:noAutofit/>
          </a:bodyPr>
          <a:lstStyle/>
          <a:p>
            <a:r>
              <a:rPr lang="en-GB" sz="4200" b="1">
                <a:solidFill>
                  <a:schemeClr val="accent1"/>
                </a:solidFill>
                <a:latin typeface="Calibri" panose="020F0502020204030204" pitchFamily="34" charset="0"/>
                <a:cs typeface="Calibri" panose="020F0502020204030204" pitchFamily="34" charset="0"/>
              </a:rPr>
              <a:t>Activity: </a:t>
            </a:r>
            <a:r>
              <a:rPr lang="en-GB" sz="4200">
                <a:solidFill>
                  <a:schemeClr val="accent1"/>
                </a:solidFill>
                <a:latin typeface="Calibri" panose="020F0502020204030204" pitchFamily="34" charset="0"/>
                <a:cs typeface="Calibri" panose="020F0502020204030204" pitchFamily="34" charset="0"/>
              </a:rPr>
              <a:t>w</a:t>
            </a:r>
            <a:r>
              <a:rPr lang="en-GB" sz="4200" b="1">
                <a:latin typeface="Calibri" panose="020F0502020204030204" pitchFamily="34" charset="0"/>
                <a:cs typeface="Calibri" panose="020F0502020204030204" pitchFamily="34" charset="0"/>
              </a:rPr>
              <a:t>hich activity releases which greenhouse gas?</a:t>
            </a:r>
          </a:p>
        </p:txBody>
      </p:sp>
      <p:sp>
        <p:nvSpPr>
          <p:cNvPr id="281" name="Google Shape;281;g866815260b_0_69"/>
          <p:cNvSpPr txBox="1">
            <a:spLocks noGrp="1"/>
          </p:cNvSpPr>
          <p:nvPr>
            <p:ph type="body" idx="1"/>
          </p:nvPr>
        </p:nvSpPr>
        <p:spPr>
          <a:xfrm>
            <a:off x="2142272" y="6146074"/>
            <a:ext cx="8520600" cy="610500"/>
          </a:xfrm>
          <a:prstGeom prst="rect">
            <a:avLst/>
          </a:prstGeom>
          <a:noFill/>
          <a:ln>
            <a:noFill/>
          </a:ln>
        </p:spPr>
        <p:txBody>
          <a:bodyPr spcFirstLastPara="1" vert="horz" wrap="square" lIns="91425" tIns="91425" rIns="91425" bIns="91425" rtlCol="0" anchor="t" anchorCtr="0">
            <a:noAutofit/>
          </a:bodyPr>
          <a:lstStyle/>
          <a:p>
            <a:pPr marL="0" indent="0">
              <a:spcAft>
                <a:spcPts val="1600"/>
              </a:spcAft>
              <a:buNone/>
            </a:pPr>
            <a:r>
              <a:rPr lang="en" sz="2400">
                <a:solidFill>
                  <a:schemeClr val="dk1"/>
                </a:solidFill>
              </a:rPr>
              <a:t>Match the greenhouse gases with their sources.</a:t>
            </a:r>
            <a:endParaRPr sz="2400">
              <a:solidFill>
                <a:schemeClr val="dk1"/>
              </a:solidFill>
            </a:endParaRPr>
          </a:p>
        </p:txBody>
      </p:sp>
      <p:pic>
        <p:nvPicPr>
          <p:cNvPr id="284" name="Google Shape;284;g866815260b_0_69"/>
          <p:cNvPicPr preferRelativeResize="0"/>
          <p:nvPr/>
        </p:nvPicPr>
        <p:blipFill rotWithShape="1">
          <a:blip r:embed="rId4">
            <a:alphaModFix/>
          </a:blip>
          <a:srcRect l="17824" r="29032"/>
          <a:stretch/>
        </p:blipFill>
        <p:spPr>
          <a:xfrm>
            <a:off x="4652627" y="1852739"/>
            <a:ext cx="939435" cy="1207615"/>
          </a:xfrm>
          <a:prstGeom prst="rect">
            <a:avLst/>
          </a:prstGeom>
          <a:noFill/>
          <a:ln>
            <a:noFill/>
          </a:ln>
        </p:spPr>
      </p:pic>
      <p:pic>
        <p:nvPicPr>
          <p:cNvPr id="285" name="Google Shape;285;g866815260b_0_69"/>
          <p:cNvPicPr preferRelativeResize="0"/>
          <p:nvPr/>
        </p:nvPicPr>
        <p:blipFill rotWithShape="1">
          <a:blip r:embed="rId5">
            <a:alphaModFix/>
          </a:blip>
          <a:srcRect l="18071" r="20160"/>
          <a:stretch/>
        </p:blipFill>
        <p:spPr>
          <a:xfrm>
            <a:off x="2579903" y="1852749"/>
            <a:ext cx="1091761" cy="1207615"/>
          </a:xfrm>
          <a:prstGeom prst="rect">
            <a:avLst/>
          </a:prstGeom>
          <a:noFill/>
          <a:ln>
            <a:noFill/>
          </a:ln>
        </p:spPr>
      </p:pic>
      <p:pic>
        <p:nvPicPr>
          <p:cNvPr id="286" name="Google Shape;286;g866815260b_0_69"/>
          <p:cNvPicPr preferRelativeResize="0"/>
          <p:nvPr/>
        </p:nvPicPr>
        <p:blipFill rotWithShape="1">
          <a:blip r:embed="rId6">
            <a:alphaModFix/>
          </a:blip>
          <a:srcRect l="23629" r="23187"/>
          <a:stretch/>
        </p:blipFill>
        <p:spPr>
          <a:xfrm>
            <a:off x="8717427" y="1853460"/>
            <a:ext cx="939435" cy="1206191"/>
          </a:xfrm>
          <a:prstGeom prst="rect">
            <a:avLst/>
          </a:prstGeom>
          <a:noFill/>
          <a:ln>
            <a:noFill/>
          </a:ln>
        </p:spPr>
      </p:pic>
      <p:pic>
        <p:nvPicPr>
          <p:cNvPr id="287" name="Google Shape;287;g866815260b_0_69"/>
          <p:cNvPicPr preferRelativeResize="0"/>
          <p:nvPr/>
        </p:nvPicPr>
        <p:blipFill rotWithShape="1">
          <a:blip r:embed="rId7">
            <a:alphaModFix/>
          </a:blip>
          <a:srcRect l="18930" r="27922"/>
          <a:stretch/>
        </p:blipFill>
        <p:spPr>
          <a:xfrm>
            <a:off x="6606979" y="1928948"/>
            <a:ext cx="939435" cy="1207594"/>
          </a:xfrm>
          <a:prstGeom prst="rect">
            <a:avLst/>
          </a:prstGeom>
          <a:noFill/>
          <a:ln>
            <a:noFill/>
          </a:ln>
        </p:spPr>
      </p:pic>
      <p:pic>
        <p:nvPicPr>
          <p:cNvPr id="288" name="Google Shape;288;g866815260b_0_69"/>
          <p:cNvPicPr preferRelativeResize="0"/>
          <p:nvPr/>
        </p:nvPicPr>
        <p:blipFill rotWithShape="1">
          <a:blip r:embed="rId8">
            <a:alphaModFix/>
          </a:blip>
          <a:srcRect/>
          <a:stretch/>
        </p:blipFill>
        <p:spPr>
          <a:xfrm>
            <a:off x="5369400" y="4002601"/>
            <a:ext cx="1440000" cy="961924"/>
          </a:xfrm>
          <a:prstGeom prst="rect">
            <a:avLst/>
          </a:prstGeom>
          <a:noFill/>
          <a:ln>
            <a:noFill/>
          </a:ln>
        </p:spPr>
      </p:pic>
      <p:pic>
        <p:nvPicPr>
          <p:cNvPr id="289" name="Google Shape;289;g866815260b_0_69"/>
          <p:cNvPicPr preferRelativeResize="0"/>
          <p:nvPr/>
        </p:nvPicPr>
        <p:blipFill rotWithShape="1">
          <a:blip r:embed="rId9">
            <a:alphaModFix/>
          </a:blip>
          <a:srcRect/>
          <a:stretch/>
        </p:blipFill>
        <p:spPr>
          <a:xfrm>
            <a:off x="3929400" y="4563126"/>
            <a:ext cx="1466176" cy="1080001"/>
          </a:xfrm>
          <a:prstGeom prst="rect">
            <a:avLst/>
          </a:prstGeom>
          <a:noFill/>
          <a:ln>
            <a:noFill/>
          </a:ln>
        </p:spPr>
      </p:pic>
      <p:pic>
        <p:nvPicPr>
          <p:cNvPr id="290" name="Google Shape;290;g866815260b_0_69"/>
          <p:cNvPicPr preferRelativeResize="0"/>
          <p:nvPr/>
        </p:nvPicPr>
        <p:blipFill rotWithShape="1">
          <a:blip r:embed="rId10">
            <a:alphaModFix/>
          </a:blip>
          <a:srcRect/>
          <a:stretch/>
        </p:blipFill>
        <p:spPr>
          <a:xfrm>
            <a:off x="2489401" y="3731976"/>
            <a:ext cx="1466175" cy="956425"/>
          </a:xfrm>
          <a:prstGeom prst="rect">
            <a:avLst/>
          </a:prstGeom>
          <a:noFill/>
          <a:ln>
            <a:noFill/>
          </a:ln>
        </p:spPr>
      </p:pic>
      <p:pic>
        <p:nvPicPr>
          <p:cNvPr id="291" name="Google Shape;291;g866815260b_0_69"/>
          <p:cNvPicPr preferRelativeResize="0"/>
          <p:nvPr/>
        </p:nvPicPr>
        <p:blipFill rotWithShape="1">
          <a:blip r:embed="rId11">
            <a:alphaModFix/>
          </a:blip>
          <a:srcRect b="10697"/>
          <a:stretch/>
        </p:blipFill>
        <p:spPr>
          <a:xfrm>
            <a:off x="5363625" y="3727925"/>
            <a:ext cx="1466176" cy="987650"/>
          </a:xfrm>
          <a:prstGeom prst="rect">
            <a:avLst/>
          </a:prstGeom>
          <a:noFill/>
          <a:ln>
            <a:noFill/>
          </a:ln>
        </p:spPr>
      </p:pic>
      <p:pic>
        <p:nvPicPr>
          <p:cNvPr id="292" name="Google Shape;292;g866815260b_0_69"/>
          <p:cNvPicPr preferRelativeResize="0"/>
          <p:nvPr/>
        </p:nvPicPr>
        <p:blipFill rotWithShape="1">
          <a:blip r:embed="rId12">
            <a:alphaModFix/>
          </a:blip>
          <a:srcRect/>
          <a:stretch/>
        </p:blipFill>
        <p:spPr>
          <a:xfrm>
            <a:off x="8249400" y="4689850"/>
            <a:ext cx="1440000" cy="967174"/>
          </a:xfrm>
          <a:prstGeom prst="rect">
            <a:avLst/>
          </a:prstGeom>
          <a:noFill/>
          <a:ln>
            <a:noFill/>
          </a:ln>
        </p:spPr>
      </p:pic>
      <p:pic>
        <p:nvPicPr>
          <p:cNvPr id="293" name="Google Shape;293;g866815260b_0_69"/>
          <p:cNvPicPr preferRelativeResize="0"/>
          <p:nvPr/>
        </p:nvPicPr>
        <p:blipFill rotWithShape="1">
          <a:blip r:embed="rId13">
            <a:alphaModFix/>
          </a:blip>
          <a:srcRect/>
          <a:stretch/>
        </p:blipFill>
        <p:spPr>
          <a:xfrm>
            <a:off x="3940976" y="3733426"/>
            <a:ext cx="1428431" cy="956421"/>
          </a:xfrm>
          <a:prstGeom prst="rect">
            <a:avLst/>
          </a:prstGeom>
          <a:noFill/>
          <a:ln>
            <a:noFill/>
          </a:ln>
        </p:spPr>
      </p:pic>
      <p:pic>
        <p:nvPicPr>
          <p:cNvPr id="294" name="Google Shape;294;g866815260b_0_69"/>
          <p:cNvPicPr preferRelativeResize="0"/>
          <p:nvPr/>
        </p:nvPicPr>
        <p:blipFill rotWithShape="1">
          <a:blip r:embed="rId14">
            <a:alphaModFix/>
          </a:blip>
          <a:srcRect/>
          <a:stretch/>
        </p:blipFill>
        <p:spPr>
          <a:xfrm>
            <a:off x="6809401" y="3725126"/>
            <a:ext cx="1692675" cy="961921"/>
          </a:xfrm>
          <a:prstGeom prst="rect">
            <a:avLst/>
          </a:prstGeom>
          <a:noFill/>
          <a:ln>
            <a:noFill/>
          </a:ln>
        </p:spPr>
      </p:pic>
      <p:pic>
        <p:nvPicPr>
          <p:cNvPr id="295" name="Google Shape;295;g866815260b_0_69"/>
          <p:cNvPicPr preferRelativeResize="0"/>
          <p:nvPr/>
        </p:nvPicPr>
        <p:blipFill rotWithShape="1">
          <a:blip r:embed="rId15">
            <a:alphaModFix/>
          </a:blip>
          <a:srcRect/>
          <a:stretch/>
        </p:blipFill>
        <p:spPr>
          <a:xfrm>
            <a:off x="8249400" y="3724126"/>
            <a:ext cx="1440000" cy="967173"/>
          </a:xfrm>
          <a:prstGeom prst="rect">
            <a:avLst/>
          </a:prstGeom>
          <a:noFill/>
          <a:ln>
            <a:noFill/>
          </a:ln>
        </p:spPr>
      </p:pic>
      <p:pic>
        <p:nvPicPr>
          <p:cNvPr id="296" name="Google Shape;296;g866815260b_0_69"/>
          <p:cNvPicPr preferRelativeResize="0"/>
          <p:nvPr/>
        </p:nvPicPr>
        <p:blipFill rotWithShape="1">
          <a:blip r:embed="rId16">
            <a:alphaModFix/>
          </a:blip>
          <a:srcRect/>
          <a:stretch/>
        </p:blipFill>
        <p:spPr>
          <a:xfrm>
            <a:off x="5383797" y="4690101"/>
            <a:ext cx="1425600" cy="950403"/>
          </a:xfrm>
          <a:prstGeom prst="rect">
            <a:avLst/>
          </a:prstGeom>
          <a:noFill/>
          <a:ln>
            <a:noFill/>
          </a:ln>
        </p:spPr>
      </p:pic>
      <p:pic>
        <p:nvPicPr>
          <p:cNvPr id="297" name="Google Shape;297;g866815260b_0_69"/>
          <p:cNvPicPr preferRelativeResize="0"/>
          <p:nvPr/>
        </p:nvPicPr>
        <p:blipFill rotWithShape="1">
          <a:blip r:embed="rId17">
            <a:alphaModFix/>
          </a:blip>
          <a:srcRect/>
          <a:stretch/>
        </p:blipFill>
        <p:spPr>
          <a:xfrm>
            <a:off x="2489401" y="4684075"/>
            <a:ext cx="1451577" cy="956426"/>
          </a:xfrm>
          <a:prstGeom prst="rect">
            <a:avLst/>
          </a:prstGeom>
          <a:noFill/>
          <a:ln>
            <a:noFill/>
          </a:ln>
        </p:spPr>
      </p:pic>
      <p:sp>
        <p:nvSpPr>
          <p:cNvPr id="298" name="Google Shape;298;g866815260b_0_69"/>
          <p:cNvSpPr txBox="1"/>
          <p:nvPr/>
        </p:nvSpPr>
        <p:spPr>
          <a:xfrm>
            <a:off x="8720975" y="2977725"/>
            <a:ext cx="2598000" cy="538800"/>
          </a:xfrm>
          <a:prstGeom prst="rect">
            <a:avLst/>
          </a:prstGeom>
          <a:noFill/>
          <a:ln>
            <a:noFill/>
          </a:ln>
        </p:spPr>
        <p:txBody>
          <a:bodyPr spcFirstLastPara="1" wrap="square" lIns="91425" tIns="91425" rIns="91425" bIns="91425" anchor="t" anchorCtr="0">
            <a:noAutofit/>
          </a:bodyPr>
          <a:lstStyle/>
          <a:p>
            <a:pPr>
              <a:buClr>
                <a:srgbClr val="000000"/>
              </a:buClr>
              <a:buSzPts val="1700"/>
            </a:pPr>
            <a:r>
              <a:rPr lang="en" sz="1700" b="1">
                <a:solidFill>
                  <a:srgbClr val="6AA84F"/>
                </a:solidFill>
                <a:latin typeface="Arial"/>
                <a:ea typeface="Arial"/>
                <a:cs typeface="Arial"/>
                <a:sym typeface="Arial"/>
              </a:rPr>
              <a:t>F Gases</a:t>
            </a:r>
            <a:endParaRPr sz="1700" b="1">
              <a:solidFill>
                <a:srgbClr val="6AA84F"/>
              </a:solidFill>
              <a:latin typeface="Arial"/>
              <a:ea typeface="Arial"/>
              <a:cs typeface="Arial"/>
              <a:sym typeface="Arial"/>
            </a:endParaRPr>
          </a:p>
        </p:txBody>
      </p:sp>
      <p:sp>
        <p:nvSpPr>
          <p:cNvPr id="299" name="Google Shape;299;g866815260b_0_69"/>
          <p:cNvSpPr txBox="1"/>
          <p:nvPr/>
        </p:nvSpPr>
        <p:spPr>
          <a:xfrm>
            <a:off x="6402572" y="2977725"/>
            <a:ext cx="2394600" cy="538800"/>
          </a:xfrm>
          <a:prstGeom prst="rect">
            <a:avLst/>
          </a:prstGeom>
          <a:noFill/>
          <a:ln>
            <a:noFill/>
          </a:ln>
        </p:spPr>
        <p:txBody>
          <a:bodyPr spcFirstLastPara="1" wrap="square" lIns="91425" tIns="91425" rIns="91425" bIns="91425" anchor="t" anchorCtr="0">
            <a:noAutofit/>
          </a:bodyPr>
          <a:lstStyle/>
          <a:p>
            <a:pPr>
              <a:buClr>
                <a:srgbClr val="000000"/>
              </a:buClr>
              <a:buSzPts val="1700"/>
            </a:pPr>
            <a:r>
              <a:rPr lang="en" sz="1700" b="1">
                <a:solidFill>
                  <a:srgbClr val="93278F"/>
                </a:solidFill>
                <a:latin typeface="Arial"/>
                <a:ea typeface="Arial"/>
                <a:cs typeface="Arial"/>
                <a:sym typeface="Arial"/>
              </a:rPr>
              <a:t>Nitrous Oxide</a:t>
            </a:r>
            <a:endParaRPr sz="1700" b="1">
              <a:solidFill>
                <a:srgbClr val="93278F"/>
              </a:solidFill>
              <a:latin typeface="Arial"/>
              <a:ea typeface="Arial"/>
              <a:cs typeface="Arial"/>
              <a:sym typeface="Arial"/>
            </a:endParaRPr>
          </a:p>
        </p:txBody>
      </p:sp>
      <p:sp>
        <p:nvSpPr>
          <p:cNvPr id="300" name="Google Shape;300;g866815260b_0_69"/>
          <p:cNvSpPr txBox="1"/>
          <p:nvPr/>
        </p:nvSpPr>
        <p:spPr>
          <a:xfrm>
            <a:off x="4652625" y="2977725"/>
            <a:ext cx="2104500" cy="538800"/>
          </a:xfrm>
          <a:prstGeom prst="rect">
            <a:avLst/>
          </a:prstGeom>
          <a:noFill/>
          <a:ln>
            <a:noFill/>
          </a:ln>
        </p:spPr>
        <p:txBody>
          <a:bodyPr spcFirstLastPara="1" wrap="square" lIns="91425" tIns="91425" rIns="91425" bIns="91425" anchor="t" anchorCtr="0">
            <a:noAutofit/>
          </a:bodyPr>
          <a:lstStyle/>
          <a:p>
            <a:pPr>
              <a:buClr>
                <a:srgbClr val="000000"/>
              </a:buClr>
              <a:buSzPts val="1700"/>
            </a:pPr>
            <a:r>
              <a:rPr lang="en" sz="1700" b="1">
                <a:solidFill>
                  <a:schemeClr val="accent5"/>
                </a:solidFill>
                <a:latin typeface="Arial"/>
                <a:ea typeface="Arial"/>
                <a:cs typeface="Arial"/>
                <a:sym typeface="Arial"/>
              </a:rPr>
              <a:t>Methane</a:t>
            </a:r>
            <a:endParaRPr sz="1700" b="1">
              <a:solidFill>
                <a:schemeClr val="accent5"/>
              </a:solidFill>
              <a:latin typeface="Arial"/>
              <a:ea typeface="Arial"/>
              <a:cs typeface="Arial"/>
              <a:sym typeface="Arial"/>
            </a:endParaRPr>
          </a:p>
        </p:txBody>
      </p:sp>
      <p:sp>
        <p:nvSpPr>
          <p:cNvPr id="301" name="Google Shape;301;g866815260b_0_69"/>
          <p:cNvSpPr txBox="1"/>
          <p:nvPr/>
        </p:nvSpPr>
        <p:spPr>
          <a:xfrm>
            <a:off x="2322638" y="2977725"/>
            <a:ext cx="2256900" cy="538800"/>
          </a:xfrm>
          <a:prstGeom prst="rect">
            <a:avLst/>
          </a:prstGeom>
          <a:noFill/>
          <a:ln>
            <a:noFill/>
          </a:ln>
        </p:spPr>
        <p:txBody>
          <a:bodyPr spcFirstLastPara="1" wrap="square" lIns="91425" tIns="91425" rIns="91425" bIns="91425" anchor="t" anchorCtr="0">
            <a:noAutofit/>
          </a:bodyPr>
          <a:lstStyle/>
          <a:p>
            <a:pPr>
              <a:buClr>
                <a:srgbClr val="000000"/>
              </a:buClr>
              <a:buSzPts val="1100"/>
            </a:pPr>
            <a:r>
              <a:rPr lang="en" sz="1700" b="1">
                <a:solidFill>
                  <a:schemeClr val="dk2"/>
                </a:solidFill>
                <a:latin typeface="Arial"/>
                <a:ea typeface="Arial"/>
                <a:cs typeface="Arial"/>
                <a:sym typeface="Arial"/>
              </a:rPr>
              <a:t>Carbon Dioxide</a:t>
            </a:r>
            <a:endParaRPr sz="1700" b="1">
              <a:solidFill>
                <a:schemeClr val="dk2"/>
              </a:solidFill>
              <a:latin typeface="Arial"/>
              <a:ea typeface="Arial"/>
              <a:cs typeface="Arial"/>
              <a:sym typeface="Arial"/>
            </a:endParaRPr>
          </a:p>
        </p:txBody>
      </p:sp>
      <p:sp>
        <p:nvSpPr>
          <p:cNvPr id="302" name="Google Shape;302;g866815260b_0_69"/>
          <p:cNvSpPr/>
          <p:nvPr/>
        </p:nvSpPr>
        <p:spPr>
          <a:xfrm>
            <a:off x="3247849" y="4166300"/>
            <a:ext cx="619986" cy="434969"/>
          </a:xfrm>
          <a:custGeom>
            <a:avLst/>
            <a:gdLst/>
            <a:ahLst/>
            <a:cxnLst/>
            <a:rect l="l" t="t" r="r" b="b"/>
            <a:pathLst>
              <a:path w="35910" h="21472" extrusionOk="0">
                <a:moveTo>
                  <a:pt x="0" y="12217"/>
                </a:moveTo>
                <a:lnTo>
                  <a:pt x="11476" y="21472"/>
                </a:lnTo>
                <a:lnTo>
                  <a:pt x="35910" y="0"/>
                </a:lnTo>
                <a:lnTo>
                  <a:pt x="11476" y="13697"/>
                </a:lnTo>
                <a:close/>
              </a:path>
            </a:pathLst>
          </a:custGeom>
          <a:solidFill>
            <a:schemeClr val="dk2"/>
          </a:solidFill>
          <a:ln w="19050" cap="flat" cmpd="sng">
            <a:solidFill>
              <a:srgbClr val="FFFFFF"/>
            </a:solidFill>
            <a:prstDash val="solid"/>
            <a:round/>
            <a:headEnd type="none" w="sm" len="sm"/>
            <a:tailEnd type="none" w="sm" len="sm"/>
          </a:ln>
        </p:spPr>
      </p:sp>
      <p:sp>
        <p:nvSpPr>
          <p:cNvPr id="303" name="Google Shape;303;g866815260b_0_69"/>
          <p:cNvSpPr/>
          <p:nvPr/>
        </p:nvSpPr>
        <p:spPr>
          <a:xfrm>
            <a:off x="4695949" y="4166300"/>
            <a:ext cx="619986" cy="434969"/>
          </a:xfrm>
          <a:custGeom>
            <a:avLst/>
            <a:gdLst/>
            <a:ahLst/>
            <a:cxnLst/>
            <a:rect l="l" t="t" r="r" b="b"/>
            <a:pathLst>
              <a:path w="35910" h="21472" extrusionOk="0">
                <a:moveTo>
                  <a:pt x="0" y="12217"/>
                </a:moveTo>
                <a:lnTo>
                  <a:pt x="11476" y="21472"/>
                </a:lnTo>
                <a:lnTo>
                  <a:pt x="35910" y="0"/>
                </a:lnTo>
                <a:lnTo>
                  <a:pt x="11476" y="13697"/>
                </a:lnTo>
                <a:close/>
              </a:path>
            </a:pathLst>
          </a:custGeom>
          <a:solidFill>
            <a:schemeClr val="dk2"/>
          </a:solidFill>
          <a:ln w="19050" cap="flat" cmpd="sng">
            <a:solidFill>
              <a:srgbClr val="FFFFFF"/>
            </a:solidFill>
            <a:prstDash val="solid"/>
            <a:round/>
            <a:headEnd type="none" w="sm" len="sm"/>
            <a:tailEnd type="none" w="sm" len="sm"/>
          </a:ln>
        </p:spPr>
      </p:sp>
      <p:sp>
        <p:nvSpPr>
          <p:cNvPr id="304" name="Google Shape;304;g866815260b_0_69"/>
          <p:cNvSpPr/>
          <p:nvPr/>
        </p:nvSpPr>
        <p:spPr>
          <a:xfrm>
            <a:off x="4695949" y="5098625"/>
            <a:ext cx="619986" cy="434969"/>
          </a:xfrm>
          <a:custGeom>
            <a:avLst/>
            <a:gdLst/>
            <a:ahLst/>
            <a:cxnLst/>
            <a:rect l="l" t="t" r="r" b="b"/>
            <a:pathLst>
              <a:path w="35910" h="21472" extrusionOk="0">
                <a:moveTo>
                  <a:pt x="0" y="12217"/>
                </a:moveTo>
                <a:lnTo>
                  <a:pt x="11476" y="21472"/>
                </a:lnTo>
                <a:lnTo>
                  <a:pt x="35910" y="0"/>
                </a:lnTo>
                <a:lnTo>
                  <a:pt x="11476" y="13697"/>
                </a:lnTo>
                <a:close/>
              </a:path>
            </a:pathLst>
          </a:custGeom>
          <a:solidFill>
            <a:schemeClr val="dk2"/>
          </a:solidFill>
          <a:ln w="19050" cap="flat" cmpd="sng">
            <a:solidFill>
              <a:srgbClr val="FFFFFF"/>
            </a:solidFill>
            <a:prstDash val="solid"/>
            <a:round/>
            <a:headEnd type="none" w="sm" len="sm"/>
            <a:tailEnd type="none" w="sm" len="sm"/>
          </a:ln>
        </p:spPr>
      </p:sp>
      <p:sp>
        <p:nvSpPr>
          <p:cNvPr id="305" name="Google Shape;305;g866815260b_0_69"/>
          <p:cNvSpPr/>
          <p:nvPr/>
        </p:nvSpPr>
        <p:spPr>
          <a:xfrm>
            <a:off x="8968024" y="4109475"/>
            <a:ext cx="619986" cy="434969"/>
          </a:xfrm>
          <a:custGeom>
            <a:avLst/>
            <a:gdLst/>
            <a:ahLst/>
            <a:cxnLst/>
            <a:rect l="l" t="t" r="r" b="b"/>
            <a:pathLst>
              <a:path w="35910" h="21472" extrusionOk="0">
                <a:moveTo>
                  <a:pt x="0" y="12217"/>
                </a:moveTo>
                <a:lnTo>
                  <a:pt x="11476" y="21472"/>
                </a:lnTo>
                <a:lnTo>
                  <a:pt x="35910" y="0"/>
                </a:lnTo>
                <a:lnTo>
                  <a:pt x="11476" y="13697"/>
                </a:lnTo>
                <a:close/>
              </a:path>
            </a:pathLst>
          </a:custGeom>
          <a:solidFill>
            <a:schemeClr val="dk2"/>
          </a:solidFill>
          <a:ln w="19050" cap="flat" cmpd="sng">
            <a:solidFill>
              <a:srgbClr val="FFFFFF"/>
            </a:solidFill>
            <a:prstDash val="solid"/>
            <a:round/>
            <a:headEnd type="none" w="sm" len="sm"/>
            <a:tailEnd type="none" w="sm" len="sm"/>
          </a:ln>
        </p:spPr>
      </p:sp>
      <p:sp>
        <p:nvSpPr>
          <p:cNvPr id="306" name="Google Shape;306;g866815260b_0_69"/>
          <p:cNvSpPr/>
          <p:nvPr/>
        </p:nvSpPr>
        <p:spPr>
          <a:xfrm>
            <a:off x="8968024" y="5137400"/>
            <a:ext cx="619986" cy="434969"/>
          </a:xfrm>
          <a:custGeom>
            <a:avLst/>
            <a:gdLst/>
            <a:ahLst/>
            <a:cxnLst/>
            <a:rect l="l" t="t" r="r" b="b"/>
            <a:pathLst>
              <a:path w="35910" h="21472" extrusionOk="0">
                <a:moveTo>
                  <a:pt x="0" y="12217"/>
                </a:moveTo>
                <a:lnTo>
                  <a:pt x="11476" y="21472"/>
                </a:lnTo>
                <a:lnTo>
                  <a:pt x="35910" y="0"/>
                </a:lnTo>
                <a:lnTo>
                  <a:pt x="11476" y="13697"/>
                </a:lnTo>
                <a:close/>
              </a:path>
            </a:pathLst>
          </a:custGeom>
          <a:solidFill>
            <a:schemeClr val="dk2"/>
          </a:solidFill>
          <a:ln w="19050" cap="flat" cmpd="sng">
            <a:solidFill>
              <a:srgbClr val="FFFFFF"/>
            </a:solidFill>
            <a:prstDash val="solid"/>
            <a:round/>
            <a:headEnd type="none" w="sm" len="sm"/>
            <a:tailEnd type="none" w="sm" len="sm"/>
          </a:ln>
        </p:spPr>
      </p:sp>
      <p:sp>
        <p:nvSpPr>
          <p:cNvPr id="307" name="Google Shape;307;g866815260b_0_69"/>
          <p:cNvSpPr/>
          <p:nvPr/>
        </p:nvSpPr>
        <p:spPr>
          <a:xfrm>
            <a:off x="6151812" y="4166300"/>
            <a:ext cx="619986" cy="434969"/>
          </a:xfrm>
          <a:custGeom>
            <a:avLst/>
            <a:gdLst/>
            <a:ahLst/>
            <a:cxnLst/>
            <a:rect l="l" t="t" r="r" b="b"/>
            <a:pathLst>
              <a:path w="35910" h="21472" extrusionOk="0">
                <a:moveTo>
                  <a:pt x="0" y="12217"/>
                </a:moveTo>
                <a:lnTo>
                  <a:pt x="11476" y="21472"/>
                </a:lnTo>
                <a:lnTo>
                  <a:pt x="35910" y="0"/>
                </a:lnTo>
                <a:lnTo>
                  <a:pt x="11476" y="13697"/>
                </a:lnTo>
                <a:close/>
              </a:path>
            </a:pathLst>
          </a:custGeom>
          <a:solidFill>
            <a:schemeClr val="accent5"/>
          </a:solidFill>
          <a:ln w="19050" cap="flat" cmpd="sng">
            <a:solidFill>
              <a:srgbClr val="FFFFFF"/>
            </a:solidFill>
            <a:prstDash val="solid"/>
            <a:round/>
            <a:headEnd type="none" w="sm" len="sm"/>
            <a:tailEnd type="none" w="sm" len="sm"/>
          </a:ln>
        </p:spPr>
      </p:sp>
      <p:sp>
        <p:nvSpPr>
          <p:cNvPr id="308" name="Google Shape;308;g866815260b_0_69"/>
          <p:cNvSpPr/>
          <p:nvPr/>
        </p:nvSpPr>
        <p:spPr>
          <a:xfrm>
            <a:off x="7546437" y="5137375"/>
            <a:ext cx="619986" cy="434969"/>
          </a:xfrm>
          <a:custGeom>
            <a:avLst/>
            <a:gdLst/>
            <a:ahLst/>
            <a:cxnLst/>
            <a:rect l="l" t="t" r="r" b="b"/>
            <a:pathLst>
              <a:path w="35910" h="21472" extrusionOk="0">
                <a:moveTo>
                  <a:pt x="0" y="12217"/>
                </a:moveTo>
                <a:lnTo>
                  <a:pt x="11476" y="21472"/>
                </a:lnTo>
                <a:lnTo>
                  <a:pt x="35910" y="0"/>
                </a:lnTo>
                <a:lnTo>
                  <a:pt x="11476" y="13697"/>
                </a:lnTo>
                <a:close/>
              </a:path>
            </a:pathLst>
          </a:custGeom>
          <a:solidFill>
            <a:schemeClr val="accent5"/>
          </a:solidFill>
          <a:ln w="19050" cap="flat" cmpd="sng">
            <a:solidFill>
              <a:srgbClr val="FFFFFF"/>
            </a:solidFill>
            <a:prstDash val="solid"/>
            <a:round/>
            <a:headEnd type="none" w="sm" len="sm"/>
            <a:tailEnd type="none" w="sm" len="sm"/>
          </a:ln>
        </p:spPr>
      </p:sp>
      <p:sp>
        <p:nvSpPr>
          <p:cNvPr id="309" name="Google Shape;309;g866815260b_0_69"/>
          <p:cNvSpPr/>
          <p:nvPr/>
        </p:nvSpPr>
        <p:spPr>
          <a:xfrm>
            <a:off x="3247849" y="5137388"/>
            <a:ext cx="619986" cy="434969"/>
          </a:xfrm>
          <a:custGeom>
            <a:avLst/>
            <a:gdLst/>
            <a:ahLst/>
            <a:cxnLst/>
            <a:rect l="l" t="t" r="r" b="b"/>
            <a:pathLst>
              <a:path w="35910" h="21472" extrusionOk="0">
                <a:moveTo>
                  <a:pt x="0" y="12217"/>
                </a:moveTo>
                <a:lnTo>
                  <a:pt x="11476" y="21472"/>
                </a:lnTo>
                <a:lnTo>
                  <a:pt x="35910" y="0"/>
                </a:lnTo>
                <a:lnTo>
                  <a:pt x="11476" y="13697"/>
                </a:lnTo>
                <a:close/>
              </a:path>
            </a:pathLst>
          </a:custGeom>
          <a:solidFill>
            <a:srgbClr val="93278F"/>
          </a:solidFill>
          <a:ln w="19050" cap="flat" cmpd="sng">
            <a:solidFill>
              <a:srgbClr val="FFFFFF"/>
            </a:solidFill>
            <a:prstDash val="solid"/>
            <a:round/>
            <a:headEnd type="none" w="sm" len="sm"/>
            <a:tailEnd type="none" w="sm" len="sm"/>
          </a:ln>
        </p:spPr>
      </p:sp>
      <p:sp>
        <p:nvSpPr>
          <p:cNvPr id="310" name="Google Shape;310;g866815260b_0_69"/>
          <p:cNvSpPr/>
          <p:nvPr/>
        </p:nvSpPr>
        <p:spPr>
          <a:xfrm>
            <a:off x="6121187" y="5098625"/>
            <a:ext cx="619986" cy="434969"/>
          </a:xfrm>
          <a:custGeom>
            <a:avLst/>
            <a:gdLst/>
            <a:ahLst/>
            <a:cxnLst/>
            <a:rect l="l" t="t" r="r" b="b"/>
            <a:pathLst>
              <a:path w="35910" h="21472" extrusionOk="0">
                <a:moveTo>
                  <a:pt x="0" y="12217"/>
                </a:moveTo>
                <a:lnTo>
                  <a:pt x="11476" y="21472"/>
                </a:lnTo>
                <a:lnTo>
                  <a:pt x="35910" y="0"/>
                </a:lnTo>
                <a:lnTo>
                  <a:pt x="11476" y="13697"/>
                </a:lnTo>
                <a:close/>
              </a:path>
            </a:pathLst>
          </a:custGeom>
          <a:solidFill>
            <a:srgbClr val="6AA84F"/>
          </a:solidFill>
          <a:ln w="19050" cap="flat" cmpd="sng">
            <a:solidFill>
              <a:srgbClr val="FFFFFF"/>
            </a:solidFill>
            <a:prstDash val="solid"/>
            <a:round/>
            <a:headEnd type="none" w="sm" len="sm"/>
            <a:tailEnd type="none" w="sm" len="sm"/>
          </a:ln>
        </p:spPr>
      </p:sp>
      <p:sp>
        <p:nvSpPr>
          <p:cNvPr id="311" name="Google Shape;311;g866815260b_0_69"/>
          <p:cNvSpPr/>
          <p:nvPr/>
        </p:nvSpPr>
        <p:spPr>
          <a:xfrm>
            <a:off x="7528037" y="4166300"/>
            <a:ext cx="619986" cy="434969"/>
          </a:xfrm>
          <a:custGeom>
            <a:avLst/>
            <a:gdLst/>
            <a:ahLst/>
            <a:cxnLst/>
            <a:rect l="l" t="t" r="r" b="b"/>
            <a:pathLst>
              <a:path w="35910" h="21472" extrusionOk="0">
                <a:moveTo>
                  <a:pt x="0" y="12217"/>
                </a:moveTo>
                <a:lnTo>
                  <a:pt x="11476" y="21472"/>
                </a:lnTo>
                <a:lnTo>
                  <a:pt x="35910" y="0"/>
                </a:lnTo>
                <a:lnTo>
                  <a:pt x="11476" y="13697"/>
                </a:lnTo>
                <a:close/>
              </a:path>
            </a:pathLst>
          </a:custGeom>
          <a:solidFill>
            <a:srgbClr val="6AA84F"/>
          </a:solidFill>
          <a:ln w="19050" cap="flat" cmpd="sng">
            <a:solidFill>
              <a:srgbClr val="FFFFFF"/>
            </a:solidFill>
            <a:prstDash val="solid"/>
            <a:round/>
            <a:headEnd type="none" w="sm" len="sm"/>
            <a:tailEnd type="none" w="sm" len="sm"/>
          </a:ln>
        </p:spPr>
      </p:sp>
      <p:sp>
        <p:nvSpPr>
          <p:cNvPr id="312" name="Google Shape;312;g866815260b_0_69"/>
          <p:cNvSpPr txBox="1"/>
          <p:nvPr/>
        </p:nvSpPr>
        <p:spPr>
          <a:xfrm>
            <a:off x="2981329" y="3733425"/>
            <a:ext cx="620100" cy="538800"/>
          </a:xfrm>
          <a:prstGeom prst="rect">
            <a:avLst/>
          </a:prstGeom>
          <a:noFill/>
          <a:ln>
            <a:noFill/>
          </a:ln>
        </p:spPr>
        <p:txBody>
          <a:bodyPr spcFirstLastPara="1" wrap="square" lIns="91425" tIns="91425" rIns="91425" bIns="91425" anchor="t" anchorCtr="0">
            <a:noAutofit/>
          </a:bodyPr>
          <a:lstStyle/>
          <a:p>
            <a:pPr>
              <a:buClr>
                <a:srgbClr val="000000"/>
              </a:buClr>
              <a:buSzPts val="1100"/>
            </a:pPr>
            <a:r>
              <a:rPr lang="en" sz="1700" b="1">
                <a:solidFill>
                  <a:srgbClr val="FFFFFF"/>
                </a:solidFill>
                <a:latin typeface="Arial"/>
                <a:ea typeface="Arial"/>
                <a:cs typeface="Arial"/>
                <a:sym typeface="Arial"/>
              </a:rPr>
              <a:t>Oil</a:t>
            </a:r>
            <a:endParaRPr sz="1700" b="1">
              <a:solidFill>
                <a:srgbClr val="FFFFFF"/>
              </a:solidFill>
              <a:latin typeface="Arial"/>
              <a:ea typeface="Arial"/>
              <a:cs typeface="Arial"/>
              <a:sym typeface="Arial"/>
            </a:endParaRPr>
          </a:p>
        </p:txBody>
      </p:sp>
      <p:sp>
        <p:nvSpPr>
          <p:cNvPr id="313" name="Google Shape;313;g866815260b_0_69"/>
          <p:cNvSpPr txBox="1"/>
          <p:nvPr/>
        </p:nvSpPr>
        <p:spPr>
          <a:xfrm>
            <a:off x="4153275" y="3738400"/>
            <a:ext cx="1425600" cy="610500"/>
          </a:xfrm>
          <a:prstGeom prst="rect">
            <a:avLst/>
          </a:prstGeom>
          <a:noFill/>
          <a:ln>
            <a:noFill/>
          </a:ln>
        </p:spPr>
        <p:txBody>
          <a:bodyPr spcFirstLastPara="1" wrap="square" lIns="91425" tIns="91425" rIns="91425" bIns="91425" anchor="t" anchorCtr="0">
            <a:noAutofit/>
          </a:bodyPr>
          <a:lstStyle/>
          <a:p>
            <a:pPr>
              <a:buClr>
                <a:srgbClr val="000000"/>
              </a:buClr>
              <a:buSzPts val="1100"/>
            </a:pPr>
            <a:r>
              <a:rPr lang="en" sz="1700" b="1">
                <a:solidFill>
                  <a:srgbClr val="FFFFFF"/>
                </a:solidFill>
                <a:latin typeface="Arial"/>
                <a:ea typeface="Arial"/>
                <a:cs typeface="Arial"/>
                <a:sym typeface="Arial"/>
              </a:rPr>
              <a:t>Cement</a:t>
            </a:r>
            <a:endParaRPr sz="1700" b="1">
              <a:solidFill>
                <a:srgbClr val="FFFFFF"/>
              </a:solidFill>
              <a:latin typeface="Arial"/>
              <a:ea typeface="Arial"/>
              <a:cs typeface="Arial"/>
              <a:sym typeface="Arial"/>
            </a:endParaRPr>
          </a:p>
        </p:txBody>
      </p:sp>
      <p:sp>
        <p:nvSpPr>
          <p:cNvPr id="314" name="Google Shape;314;g866815260b_0_69"/>
          <p:cNvSpPr txBox="1"/>
          <p:nvPr/>
        </p:nvSpPr>
        <p:spPr>
          <a:xfrm>
            <a:off x="8653788" y="4633763"/>
            <a:ext cx="1425600" cy="610500"/>
          </a:xfrm>
          <a:prstGeom prst="rect">
            <a:avLst/>
          </a:prstGeom>
          <a:noFill/>
          <a:ln>
            <a:noFill/>
          </a:ln>
        </p:spPr>
        <p:txBody>
          <a:bodyPr spcFirstLastPara="1" wrap="square" lIns="91425" tIns="91425" rIns="91425" bIns="91425" anchor="t" anchorCtr="0">
            <a:noAutofit/>
          </a:bodyPr>
          <a:lstStyle/>
          <a:p>
            <a:pPr>
              <a:buClr>
                <a:srgbClr val="000000"/>
              </a:buClr>
              <a:buSzPts val="1100"/>
            </a:pPr>
            <a:r>
              <a:rPr lang="en" sz="1700" b="1">
                <a:solidFill>
                  <a:srgbClr val="FFFFFF"/>
                </a:solidFill>
                <a:latin typeface="Arial"/>
                <a:ea typeface="Arial"/>
                <a:cs typeface="Arial"/>
                <a:sym typeface="Arial"/>
              </a:rPr>
              <a:t>Gas</a:t>
            </a:r>
            <a:endParaRPr sz="1700" b="1">
              <a:solidFill>
                <a:srgbClr val="FFFFFF"/>
              </a:solidFill>
              <a:latin typeface="Arial"/>
              <a:ea typeface="Arial"/>
              <a:cs typeface="Arial"/>
              <a:sym typeface="Arial"/>
            </a:endParaRPr>
          </a:p>
        </p:txBody>
      </p:sp>
      <p:sp>
        <p:nvSpPr>
          <p:cNvPr id="315" name="Google Shape;315;g866815260b_0_69"/>
          <p:cNvSpPr txBox="1"/>
          <p:nvPr/>
        </p:nvSpPr>
        <p:spPr>
          <a:xfrm>
            <a:off x="3955575" y="4669625"/>
            <a:ext cx="1953300" cy="538800"/>
          </a:xfrm>
          <a:prstGeom prst="rect">
            <a:avLst/>
          </a:prstGeom>
          <a:noFill/>
          <a:ln>
            <a:noFill/>
          </a:ln>
        </p:spPr>
        <p:txBody>
          <a:bodyPr spcFirstLastPara="1" wrap="square" lIns="91425" tIns="91425" rIns="91425" bIns="91425" anchor="t" anchorCtr="0">
            <a:noAutofit/>
          </a:bodyPr>
          <a:lstStyle/>
          <a:p>
            <a:pPr>
              <a:buClr>
                <a:srgbClr val="000000"/>
              </a:buClr>
              <a:buSzPts val="1100"/>
            </a:pPr>
            <a:r>
              <a:rPr lang="en" sz="1500" b="1">
                <a:solidFill>
                  <a:srgbClr val="FFFFFF"/>
                </a:solidFill>
                <a:latin typeface="Arial"/>
                <a:ea typeface="Arial"/>
                <a:cs typeface="Arial"/>
                <a:sym typeface="Arial"/>
              </a:rPr>
              <a:t>Deforestation</a:t>
            </a:r>
            <a:endParaRPr sz="1500" b="1">
              <a:solidFill>
                <a:srgbClr val="FFFFFF"/>
              </a:solidFill>
              <a:latin typeface="Arial"/>
              <a:ea typeface="Arial"/>
              <a:cs typeface="Arial"/>
              <a:sym typeface="Arial"/>
            </a:endParaRPr>
          </a:p>
        </p:txBody>
      </p:sp>
      <p:sp>
        <p:nvSpPr>
          <p:cNvPr id="316" name="Google Shape;316;g866815260b_0_69"/>
          <p:cNvSpPr txBox="1"/>
          <p:nvPr/>
        </p:nvSpPr>
        <p:spPr>
          <a:xfrm>
            <a:off x="5523263" y="3708625"/>
            <a:ext cx="1425600" cy="610500"/>
          </a:xfrm>
          <a:prstGeom prst="rect">
            <a:avLst/>
          </a:prstGeom>
          <a:noFill/>
          <a:ln>
            <a:noFill/>
          </a:ln>
        </p:spPr>
        <p:txBody>
          <a:bodyPr spcFirstLastPara="1" wrap="square" lIns="91425" tIns="91425" rIns="91425" bIns="91425" anchor="t" anchorCtr="0">
            <a:noAutofit/>
          </a:bodyPr>
          <a:lstStyle/>
          <a:p>
            <a:pPr>
              <a:buClr>
                <a:srgbClr val="000000"/>
              </a:buClr>
              <a:buSzPts val="1100"/>
            </a:pPr>
            <a:r>
              <a:rPr lang="en" sz="1700" b="1">
                <a:solidFill>
                  <a:srgbClr val="FFFFFF"/>
                </a:solidFill>
                <a:latin typeface="Arial"/>
                <a:ea typeface="Arial"/>
                <a:cs typeface="Arial"/>
                <a:sym typeface="Arial"/>
              </a:rPr>
              <a:t>Livestock</a:t>
            </a:r>
            <a:endParaRPr sz="1700" b="1">
              <a:solidFill>
                <a:srgbClr val="FFFFFF"/>
              </a:solidFill>
              <a:latin typeface="Arial"/>
              <a:ea typeface="Arial"/>
              <a:cs typeface="Arial"/>
              <a:sym typeface="Arial"/>
            </a:endParaRPr>
          </a:p>
        </p:txBody>
      </p:sp>
      <p:sp>
        <p:nvSpPr>
          <p:cNvPr id="317" name="Google Shape;317;g866815260b_0_69"/>
          <p:cNvSpPr txBox="1"/>
          <p:nvPr/>
        </p:nvSpPr>
        <p:spPr>
          <a:xfrm>
            <a:off x="5523263" y="4669625"/>
            <a:ext cx="1425600" cy="610500"/>
          </a:xfrm>
          <a:prstGeom prst="rect">
            <a:avLst/>
          </a:prstGeom>
          <a:noFill/>
          <a:ln>
            <a:noFill/>
          </a:ln>
        </p:spPr>
        <p:txBody>
          <a:bodyPr spcFirstLastPara="1" wrap="square" lIns="91425" tIns="91425" rIns="91425" bIns="91425" anchor="t" anchorCtr="0">
            <a:noAutofit/>
          </a:bodyPr>
          <a:lstStyle/>
          <a:p>
            <a:pPr>
              <a:buClr>
                <a:srgbClr val="000000"/>
              </a:buClr>
              <a:buSzPts val="1100"/>
            </a:pPr>
            <a:r>
              <a:rPr lang="en" sz="1700" b="1">
                <a:solidFill>
                  <a:srgbClr val="FFFFFF"/>
                </a:solidFill>
                <a:latin typeface="Arial"/>
                <a:ea typeface="Arial"/>
                <a:cs typeface="Arial"/>
                <a:sym typeface="Arial"/>
              </a:rPr>
              <a:t>Aerosols</a:t>
            </a:r>
            <a:endParaRPr sz="1700" b="1">
              <a:solidFill>
                <a:srgbClr val="FFFFFF"/>
              </a:solidFill>
              <a:latin typeface="Arial"/>
              <a:ea typeface="Arial"/>
              <a:cs typeface="Arial"/>
              <a:sym typeface="Arial"/>
            </a:endParaRPr>
          </a:p>
        </p:txBody>
      </p:sp>
      <p:sp>
        <p:nvSpPr>
          <p:cNvPr id="318" name="Google Shape;318;g866815260b_0_69"/>
          <p:cNvSpPr txBox="1"/>
          <p:nvPr/>
        </p:nvSpPr>
        <p:spPr>
          <a:xfrm>
            <a:off x="6809400" y="4669625"/>
            <a:ext cx="1428300" cy="610500"/>
          </a:xfrm>
          <a:prstGeom prst="rect">
            <a:avLst/>
          </a:prstGeom>
          <a:noFill/>
          <a:ln>
            <a:noFill/>
          </a:ln>
        </p:spPr>
        <p:txBody>
          <a:bodyPr spcFirstLastPara="1" wrap="square" lIns="91425" tIns="91425" rIns="91425" bIns="91425" anchor="t" anchorCtr="0">
            <a:noAutofit/>
          </a:bodyPr>
          <a:lstStyle/>
          <a:p>
            <a:pPr algn="ctr">
              <a:buClr>
                <a:srgbClr val="000000"/>
              </a:buClr>
              <a:buSzPts val="1100"/>
            </a:pPr>
            <a:r>
              <a:rPr lang="en-GB" sz="1200" b="1">
                <a:solidFill>
                  <a:schemeClr val="bg1"/>
                </a:solidFill>
                <a:latin typeface="Arial Black"/>
                <a:ea typeface="Arial Black"/>
                <a:cs typeface="Arial Black"/>
                <a:sym typeface="Arial Black"/>
              </a:rPr>
              <a:t>Organic Waste</a:t>
            </a:r>
            <a:endParaRPr lang="en-GB" sz="1300" b="1">
              <a:solidFill>
                <a:schemeClr val="bg1"/>
              </a:solidFill>
              <a:latin typeface="Arial Black"/>
              <a:ea typeface="Arial Black"/>
              <a:cs typeface="Arial Black"/>
              <a:sym typeface="Arial Black"/>
            </a:endParaRPr>
          </a:p>
        </p:txBody>
      </p:sp>
      <p:sp>
        <p:nvSpPr>
          <p:cNvPr id="319" name="Google Shape;319;g866815260b_0_69"/>
          <p:cNvSpPr txBox="1"/>
          <p:nvPr/>
        </p:nvSpPr>
        <p:spPr>
          <a:xfrm>
            <a:off x="2571829" y="4669625"/>
            <a:ext cx="1296000" cy="538800"/>
          </a:xfrm>
          <a:prstGeom prst="rect">
            <a:avLst/>
          </a:prstGeom>
          <a:noFill/>
          <a:ln>
            <a:noFill/>
          </a:ln>
        </p:spPr>
        <p:txBody>
          <a:bodyPr spcFirstLastPara="1" wrap="square" lIns="91425" tIns="91425" rIns="91425" bIns="91425" anchor="t" anchorCtr="0">
            <a:noAutofit/>
          </a:bodyPr>
          <a:lstStyle/>
          <a:p>
            <a:pPr>
              <a:buClr>
                <a:srgbClr val="000000"/>
              </a:buClr>
              <a:buSzPts val="1100"/>
            </a:pPr>
            <a:r>
              <a:rPr lang="en-GB" sz="1700" b="1">
                <a:solidFill>
                  <a:schemeClr val="bg1"/>
                </a:solidFill>
                <a:latin typeface="Arial"/>
                <a:ea typeface="Arial"/>
                <a:cs typeface="Arial"/>
                <a:sym typeface="Arial"/>
              </a:rPr>
              <a:t>Fertilisers</a:t>
            </a:r>
          </a:p>
        </p:txBody>
      </p:sp>
      <p:sp>
        <p:nvSpPr>
          <p:cNvPr id="320" name="Google Shape;320;g866815260b_0_69"/>
          <p:cNvSpPr txBox="1"/>
          <p:nvPr/>
        </p:nvSpPr>
        <p:spPr>
          <a:xfrm>
            <a:off x="6816588" y="3708625"/>
            <a:ext cx="1425600" cy="610500"/>
          </a:xfrm>
          <a:prstGeom prst="rect">
            <a:avLst/>
          </a:prstGeom>
          <a:noFill/>
          <a:ln>
            <a:noFill/>
          </a:ln>
        </p:spPr>
        <p:txBody>
          <a:bodyPr spcFirstLastPara="1" wrap="square" lIns="91425" tIns="91425" rIns="91425" bIns="91425" anchor="t" anchorCtr="0">
            <a:noAutofit/>
          </a:bodyPr>
          <a:lstStyle/>
          <a:p>
            <a:pPr>
              <a:buClr>
                <a:srgbClr val="000000"/>
              </a:buClr>
              <a:buSzPts val="1100"/>
            </a:pPr>
            <a:r>
              <a:rPr lang="en" sz="1500" b="1">
                <a:solidFill>
                  <a:srgbClr val="FFFFFF"/>
                </a:solidFill>
                <a:latin typeface="Arial"/>
                <a:ea typeface="Arial"/>
                <a:cs typeface="Arial"/>
                <a:sym typeface="Arial"/>
              </a:rPr>
              <a:t>Refrigeration</a:t>
            </a:r>
            <a:endParaRPr sz="1500" b="1">
              <a:solidFill>
                <a:srgbClr val="FFFFFF"/>
              </a:solidFill>
              <a:latin typeface="Arial"/>
              <a:ea typeface="Arial"/>
              <a:cs typeface="Arial"/>
              <a:sym typeface="Arial"/>
            </a:endParaRPr>
          </a:p>
        </p:txBody>
      </p:sp>
      <p:sp>
        <p:nvSpPr>
          <p:cNvPr id="321" name="Google Shape;321;g866815260b_0_69"/>
          <p:cNvSpPr txBox="1"/>
          <p:nvPr/>
        </p:nvSpPr>
        <p:spPr>
          <a:xfrm>
            <a:off x="8604313" y="3697575"/>
            <a:ext cx="1425600" cy="610500"/>
          </a:xfrm>
          <a:prstGeom prst="rect">
            <a:avLst/>
          </a:prstGeom>
          <a:noFill/>
          <a:ln>
            <a:noFill/>
          </a:ln>
        </p:spPr>
        <p:txBody>
          <a:bodyPr spcFirstLastPara="1" wrap="square" lIns="91425" tIns="91425" rIns="91425" bIns="91425" anchor="t" anchorCtr="0">
            <a:noAutofit/>
          </a:bodyPr>
          <a:lstStyle/>
          <a:p>
            <a:pPr>
              <a:buClr>
                <a:srgbClr val="000000"/>
              </a:buClr>
              <a:buSzPts val="1100"/>
            </a:pPr>
            <a:r>
              <a:rPr lang="en-GB" sz="1700" b="1">
                <a:solidFill>
                  <a:schemeClr val="bg1"/>
                </a:solidFill>
                <a:latin typeface="Arial"/>
                <a:ea typeface="Arial"/>
                <a:cs typeface="Arial"/>
                <a:sym typeface="Arial"/>
              </a:rPr>
              <a:t>Coal</a:t>
            </a:r>
          </a:p>
        </p:txBody>
      </p:sp>
      <p:sp>
        <p:nvSpPr>
          <p:cNvPr id="2" name="TextBox 1">
            <a:extLst>
              <a:ext uri="{FF2B5EF4-FFF2-40B4-BE49-F238E27FC236}">
                <a16:creationId xmlns:a16="http://schemas.microsoft.com/office/drawing/2014/main" id="{8DFD01A8-73F7-4DCA-93EE-CCA1E4BD7B7E}"/>
              </a:ext>
            </a:extLst>
          </p:cNvPr>
          <p:cNvSpPr txBox="1"/>
          <p:nvPr/>
        </p:nvSpPr>
        <p:spPr>
          <a:xfrm>
            <a:off x="0" y="0"/>
            <a:ext cx="12192000" cy="449002"/>
          </a:xfrm>
          <a:prstGeom prst="rect">
            <a:avLst/>
          </a:prstGeom>
          <a:solidFill>
            <a:srgbClr val="E5005B"/>
          </a:solidFill>
        </p:spPr>
        <p:txBody>
          <a:bodyPr wrap="square" lIns="0" tIns="0" rIns="0" bIns="0" rtlCol="0" anchor="b" anchorCtr="0">
            <a:normAutofit/>
          </a:bodyPr>
          <a:lstStyle/>
          <a:p>
            <a:pPr algn="r"/>
            <a:endParaRPr lang="en-GB"/>
          </a:p>
        </p:txBody>
      </p:sp>
      <p:sp>
        <p:nvSpPr>
          <p:cNvPr id="44" name="TextBox 43">
            <a:extLst>
              <a:ext uri="{FF2B5EF4-FFF2-40B4-BE49-F238E27FC236}">
                <a16:creationId xmlns:a16="http://schemas.microsoft.com/office/drawing/2014/main" id="{8A359778-3B1A-4093-93C1-1AB9B4EFD7AE}"/>
              </a:ext>
            </a:extLst>
          </p:cNvPr>
          <p:cNvSpPr txBox="1"/>
          <p:nvPr/>
        </p:nvSpPr>
        <p:spPr>
          <a:xfrm>
            <a:off x="0" y="6737798"/>
            <a:ext cx="12192000" cy="127898"/>
          </a:xfrm>
          <a:prstGeom prst="rect">
            <a:avLst/>
          </a:prstGeom>
          <a:solidFill>
            <a:srgbClr val="E5005B"/>
          </a:solidFill>
        </p:spPr>
        <p:txBody>
          <a:bodyPr wrap="square" lIns="0" tIns="0" rIns="0" bIns="0" rtlCol="0" anchor="b" anchorCtr="0">
            <a:normAutofit fontScale="55000" lnSpcReduction="20000"/>
          </a:bodyPr>
          <a:lstStyle/>
          <a:p>
            <a:pPr algn="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1000"/>
                                        <p:tgtEl>
                                          <p:spTgt spid="302"/>
                                        </p:tgtEl>
                                      </p:cBhvr>
                                    </p:animEffect>
                                  </p:childTnLst>
                                </p:cTn>
                              </p:par>
                              <p:par>
                                <p:cTn id="8" presetID="10" presetClass="entr" presetSubtype="0" fill="hold" nodeType="withEffect">
                                  <p:stCondLst>
                                    <p:cond delay="0"/>
                                  </p:stCondLst>
                                  <p:childTnLst>
                                    <p:set>
                                      <p:cBhvr>
                                        <p:cTn id="9" dur="1" fill="hold">
                                          <p:stCondLst>
                                            <p:cond delay="0"/>
                                          </p:stCondLst>
                                        </p:cTn>
                                        <p:tgtEl>
                                          <p:spTgt spid="303"/>
                                        </p:tgtEl>
                                        <p:attrNameLst>
                                          <p:attrName>style.visibility</p:attrName>
                                        </p:attrNameLst>
                                      </p:cBhvr>
                                      <p:to>
                                        <p:strVal val="visible"/>
                                      </p:to>
                                    </p:set>
                                    <p:animEffect transition="in" filter="fade">
                                      <p:cBhvr>
                                        <p:cTn id="10" dur="1000"/>
                                        <p:tgtEl>
                                          <p:spTgt spid="303"/>
                                        </p:tgtEl>
                                      </p:cBhvr>
                                    </p:animEffect>
                                  </p:childTnLst>
                                </p:cTn>
                              </p:par>
                              <p:par>
                                <p:cTn id="11" presetID="10" presetClass="entr" presetSubtype="0" fill="hold" nodeType="withEffect">
                                  <p:stCondLst>
                                    <p:cond delay="0"/>
                                  </p:stCondLst>
                                  <p:childTnLst>
                                    <p:set>
                                      <p:cBhvr>
                                        <p:cTn id="12" dur="1" fill="hold">
                                          <p:stCondLst>
                                            <p:cond delay="0"/>
                                          </p:stCondLst>
                                        </p:cTn>
                                        <p:tgtEl>
                                          <p:spTgt spid="304"/>
                                        </p:tgtEl>
                                        <p:attrNameLst>
                                          <p:attrName>style.visibility</p:attrName>
                                        </p:attrNameLst>
                                      </p:cBhvr>
                                      <p:to>
                                        <p:strVal val="visible"/>
                                      </p:to>
                                    </p:set>
                                    <p:animEffect transition="in" filter="fade">
                                      <p:cBhvr>
                                        <p:cTn id="13" dur="1000"/>
                                        <p:tgtEl>
                                          <p:spTgt spid="304"/>
                                        </p:tgtEl>
                                      </p:cBhvr>
                                    </p:animEffect>
                                  </p:childTnLst>
                                </p:cTn>
                              </p:par>
                              <p:par>
                                <p:cTn id="14" presetID="10" presetClass="entr" presetSubtype="0" fill="hold" nodeType="withEffect">
                                  <p:stCondLst>
                                    <p:cond delay="0"/>
                                  </p:stCondLst>
                                  <p:childTnLst>
                                    <p:set>
                                      <p:cBhvr>
                                        <p:cTn id="15" dur="1" fill="hold">
                                          <p:stCondLst>
                                            <p:cond delay="0"/>
                                          </p:stCondLst>
                                        </p:cTn>
                                        <p:tgtEl>
                                          <p:spTgt spid="305"/>
                                        </p:tgtEl>
                                        <p:attrNameLst>
                                          <p:attrName>style.visibility</p:attrName>
                                        </p:attrNameLst>
                                      </p:cBhvr>
                                      <p:to>
                                        <p:strVal val="visible"/>
                                      </p:to>
                                    </p:set>
                                    <p:animEffect transition="in" filter="fade">
                                      <p:cBhvr>
                                        <p:cTn id="16" dur="1000"/>
                                        <p:tgtEl>
                                          <p:spTgt spid="305"/>
                                        </p:tgtEl>
                                      </p:cBhvr>
                                    </p:animEffect>
                                  </p:childTnLst>
                                </p:cTn>
                              </p:par>
                              <p:par>
                                <p:cTn id="17" presetID="10" presetClass="entr" presetSubtype="0" fill="hold" nodeType="withEffect">
                                  <p:stCondLst>
                                    <p:cond delay="0"/>
                                  </p:stCondLst>
                                  <p:childTnLst>
                                    <p:set>
                                      <p:cBhvr>
                                        <p:cTn id="18" dur="1" fill="hold">
                                          <p:stCondLst>
                                            <p:cond delay="0"/>
                                          </p:stCondLst>
                                        </p:cTn>
                                        <p:tgtEl>
                                          <p:spTgt spid="306"/>
                                        </p:tgtEl>
                                        <p:attrNameLst>
                                          <p:attrName>style.visibility</p:attrName>
                                        </p:attrNameLst>
                                      </p:cBhvr>
                                      <p:to>
                                        <p:strVal val="visible"/>
                                      </p:to>
                                    </p:set>
                                    <p:animEffect transition="in" filter="fade">
                                      <p:cBhvr>
                                        <p:cTn id="19" dur="1000"/>
                                        <p:tgtEl>
                                          <p:spTgt spid="30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7"/>
                                        </p:tgtEl>
                                        <p:attrNameLst>
                                          <p:attrName>style.visibility</p:attrName>
                                        </p:attrNameLst>
                                      </p:cBhvr>
                                      <p:to>
                                        <p:strVal val="visible"/>
                                      </p:to>
                                    </p:set>
                                    <p:animEffect transition="in" filter="fade">
                                      <p:cBhvr>
                                        <p:cTn id="24" dur="1000"/>
                                        <p:tgtEl>
                                          <p:spTgt spid="307"/>
                                        </p:tgtEl>
                                      </p:cBhvr>
                                    </p:animEffect>
                                  </p:childTnLst>
                                </p:cTn>
                              </p:par>
                              <p:par>
                                <p:cTn id="25" presetID="10" presetClass="entr" presetSubtype="0" fill="hold" nodeType="withEffect">
                                  <p:stCondLst>
                                    <p:cond delay="0"/>
                                  </p:stCondLst>
                                  <p:childTnLst>
                                    <p:set>
                                      <p:cBhvr>
                                        <p:cTn id="26" dur="1" fill="hold">
                                          <p:stCondLst>
                                            <p:cond delay="0"/>
                                          </p:stCondLst>
                                        </p:cTn>
                                        <p:tgtEl>
                                          <p:spTgt spid="308"/>
                                        </p:tgtEl>
                                        <p:attrNameLst>
                                          <p:attrName>style.visibility</p:attrName>
                                        </p:attrNameLst>
                                      </p:cBhvr>
                                      <p:to>
                                        <p:strVal val="visible"/>
                                      </p:to>
                                    </p:set>
                                    <p:animEffect transition="in" filter="fade">
                                      <p:cBhvr>
                                        <p:cTn id="27" dur="1000"/>
                                        <p:tgtEl>
                                          <p:spTgt spid="30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9"/>
                                        </p:tgtEl>
                                        <p:attrNameLst>
                                          <p:attrName>style.visibility</p:attrName>
                                        </p:attrNameLst>
                                      </p:cBhvr>
                                      <p:to>
                                        <p:strVal val="visible"/>
                                      </p:to>
                                    </p:set>
                                    <p:animEffect transition="in" filter="fade">
                                      <p:cBhvr>
                                        <p:cTn id="32" dur="1000"/>
                                        <p:tgtEl>
                                          <p:spTgt spid="30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10"/>
                                        </p:tgtEl>
                                        <p:attrNameLst>
                                          <p:attrName>style.visibility</p:attrName>
                                        </p:attrNameLst>
                                      </p:cBhvr>
                                      <p:to>
                                        <p:strVal val="visible"/>
                                      </p:to>
                                    </p:set>
                                    <p:animEffect transition="in" filter="fade">
                                      <p:cBhvr>
                                        <p:cTn id="37" dur="1000"/>
                                        <p:tgtEl>
                                          <p:spTgt spid="310"/>
                                        </p:tgtEl>
                                      </p:cBhvr>
                                    </p:animEffect>
                                  </p:childTnLst>
                                </p:cTn>
                              </p:par>
                              <p:par>
                                <p:cTn id="38" presetID="10" presetClass="entr" presetSubtype="0" fill="hold" nodeType="withEffect">
                                  <p:stCondLst>
                                    <p:cond delay="0"/>
                                  </p:stCondLst>
                                  <p:childTnLst>
                                    <p:set>
                                      <p:cBhvr>
                                        <p:cTn id="39" dur="1" fill="hold">
                                          <p:stCondLst>
                                            <p:cond delay="0"/>
                                          </p:stCondLst>
                                        </p:cTn>
                                        <p:tgtEl>
                                          <p:spTgt spid="311"/>
                                        </p:tgtEl>
                                        <p:attrNameLst>
                                          <p:attrName>style.visibility</p:attrName>
                                        </p:attrNameLst>
                                      </p:cBhvr>
                                      <p:to>
                                        <p:strVal val="visible"/>
                                      </p:to>
                                    </p:set>
                                    <p:animEffect transition="in" filter="fade">
                                      <p:cBhvr>
                                        <p:cTn id="40" dur="10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FE627B-76B0-401D-A2EB-8498BBE9065B}"/>
              </a:ext>
            </a:extLst>
          </p:cNvPr>
          <p:cNvSpPr>
            <a:spLocks noGrp="1"/>
          </p:cNvSpPr>
          <p:nvPr>
            <p:ph sz="half" idx="1"/>
          </p:nvPr>
        </p:nvSpPr>
        <p:spPr>
          <a:xfrm>
            <a:off x="442913" y="1989138"/>
            <a:ext cx="11306174" cy="1001983"/>
          </a:xfrm>
        </p:spPr>
        <p:txBody>
          <a:bodyPr>
            <a:normAutofit/>
          </a:bodyPr>
          <a:lstStyle/>
          <a:p>
            <a:pPr marL="0" indent="0">
              <a:buNone/>
            </a:pPr>
            <a:r>
              <a:rPr lang="en-US"/>
              <a:t>Embodied carbon means all the CO2e emitted in producing goods and services from extraction to final disposal, or ‘cradle to grave’. </a:t>
            </a:r>
          </a:p>
          <a:p>
            <a:pPr marL="0" indent="0">
              <a:buNone/>
            </a:pPr>
            <a:endParaRPr lang="en-US"/>
          </a:p>
        </p:txBody>
      </p:sp>
      <p:sp>
        <p:nvSpPr>
          <p:cNvPr id="3" name="Title 2">
            <a:extLst>
              <a:ext uri="{FF2B5EF4-FFF2-40B4-BE49-F238E27FC236}">
                <a16:creationId xmlns:a16="http://schemas.microsoft.com/office/drawing/2014/main" id="{6A0B1A90-F9DA-4496-8AEF-98C5F4B0E4D1}"/>
              </a:ext>
            </a:extLst>
          </p:cNvPr>
          <p:cNvSpPr>
            <a:spLocks noGrp="1"/>
          </p:cNvSpPr>
          <p:nvPr>
            <p:ph type="title"/>
          </p:nvPr>
        </p:nvSpPr>
        <p:spPr/>
        <p:txBody>
          <a:bodyPr>
            <a:normAutofit/>
          </a:bodyPr>
          <a:lstStyle/>
          <a:p>
            <a:r>
              <a:rPr lang="en-US">
                <a:latin typeface="Arial"/>
                <a:cs typeface="Arial"/>
              </a:rPr>
              <a:t>What about embodied carbon emissions? </a:t>
            </a:r>
            <a:endParaRPr lang="en-US"/>
          </a:p>
        </p:txBody>
      </p:sp>
      <p:sp>
        <p:nvSpPr>
          <p:cNvPr id="6" name="TextBox 5">
            <a:extLst>
              <a:ext uri="{FF2B5EF4-FFF2-40B4-BE49-F238E27FC236}">
                <a16:creationId xmlns:a16="http://schemas.microsoft.com/office/drawing/2014/main" id="{C15A5249-93AC-4F44-95A2-909A496118DA}"/>
              </a:ext>
            </a:extLst>
          </p:cNvPr>
          <p:cNvSpPr txBox="1"/>
          <p:nvPr/>
        </p:nvSpPr>
        <p:spPr>
          <a:xfrm>
            <a:off x="4317080" y="3216110"/>
            <a:ext cx="7690435" cy="3046988"/>
          </a:xfrm>
          <a:prstGeom prst="rect">
            <a:avLst/>
          </a:prstGeom>
          <a:noFill/>
        </p:spPr>
        <p:txBody>
          <a:bodyPr wrap="square">
            <a:spAutoFit/>
          </a:bodyPr>
          <a:lstStyle/>
          <a:p>
            <a:pPr marL="0" indent="0">
              <a:buNone/>
            </a:pPr>
            <a:r>
              <a:rPr lang="en-US" sz="2400"/>
              <a:t>For example, the embodied carbon of a building can include all the emissions from: </a:t>
            </a:r>
          </a:p>
          <a:p>
            <a:pPr marL="0" indent="0">
              <a:buNone/>
            </a:pPr>
            <a:endParaRPr lang="en-US" sz="2400"/>
          </a:p>
          <a:p>
            <a:pPr marL="285750" indent="-285750">
              <a:buFont typeface="Arial" panose="020B0604020202020204" pitchFamily="34" charset="0"/>
              <a:buChar char="•"/>
            </a:pPr>
            <a:r>
              <a:rPr lang="en-US" sz="2400" b="1"/>
              <a:t>Extracting, transporting </a:t>
            </a:r>
            <a:r>
              <a:rPr lang="en-US" sz="2400"/>
              <a:t>and </a:t>
            </a:r>
            <a:r>
              <a:rPr lang="en-US" sz="2400" b="1"/>
              <a:t>manufacturing</a:t>
            </a:r>
            <a:r>
              <a:rPr lang="en-US" sz="2400"/>
              <a:t> construction materials </a:t>
            </a:r>
          </a:p>
          <a:p>
            <a:pPr marL="285750" indent="-285750">
              <a:buFont typeface="Arial" panose="020B0604020202020204" pitchFamily="34" charset="0"/>
              <a:buChar char="•"/>
            </a:pPr>
            <a:r>
              <a:rPr lang="en-US" sz="2400"/>
              <a:t>The </a:t>
            </a:r>
            <a:r>
              <a:rPr lang="en-US" sz="2400" b="1"/>
              <a:t>building process </a:t>
            </a:r>
            <a:r>
              <a:rPr lang="en-US" sz="2400"/>
              <a:t>and </a:t>
            </a:r>
            <a:r>
              <a:rPr lang="en-US" sz="2400" b="1"/>
              <a:t>refurbishment</a:t>
            </a:r>
          </a:p>
          <a:p>
            <a:pPr marL="285750" indent="-285750">
              <a:buFont typeface="Arial" panose="020B0604020202020204" pitchFamily="34" charset="0"/>
              <a:buChar char="•"/>
            </a:pPr>
            <a:r>
              <a:rPr lang="en-US" sz="2400" b="1"/>
              <a:t>Deconstructing</a:t>
            </a:r>
            <a:r>
              <a:rPr lang="en-US" sz="2400"/>
              <a:t> and final </a:t>
            </a:r>
            <a:r>
              <a:rPr lang="en-US" sz="2400" b="1"/>
              <a:t>disposal</a:t>
            </a:r>
            <a:r>
              <a:rPr lang="en-US" sz="2400"/>
              <a:t> of the building materials </a:t>
            </a:r>
          </a:p>
        </p:txBody>
      </p:sp>
      <p:pic>
        <p:nvPicPr>
          <p:cNvPr id="8" name="Picture 7">
            <a:extLst>
              <a:ext uri="{FF2B5EF4-FFF2-40B4-BE49-F238E27FC236}">
                <a16:creationId xmlns:a16="http://schemas.microsoft.com/office/drawing/2014/main" id="{D9577BA0-400B-4BD3-9741-AE40A66F0268}"/>
              </a:ext>
            </a:extLst>
          </p:cNvPr>
          <p:cNvPicPr>
            <a:picLocks noChangeAspect="1"/>
          </p:cNvPicPr>
          <p:nvPr/>
        </p:nvPicPr>
        <p:blipFill rotWithShape="1">
          <a:blip r:embed="rId3"/>
          <a:srcRect l="4342" t="25987" r="69210" b="25329"/>
          <a:stretch/>
        </p:blipFill>
        <p:spPr>
          <a:xfrm>
            <a:off x="442912" y="3585410"/>
            <a:ext cx="3707983" cy="2047691"/>
          </a:xfrm>
          <a:prstGeom prst="rect">
            <a:avLst/>
          </a:prstGeom>
        </p:spPr>
      </p:pic>
    </p:spTree>
    <p:extLst>
      <p:ext uri="{BB962C8B-B14F-4D97-AF65-F5344CB8AC3E}">
        <p14:creationId xmlns:p14="http://schemas.microsoft.com/office/powerpoint/2010/main" val="3219566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112C2B-560E-466A-B936-52800BAB15F5}"/>
              </a:ext>
            </a:extLst>
          </p:cNvPr>
          <p:cNvSpPr>
            <a:spLocks noGrp="1"/>
          </p:cNvSpPr>
          <p:nvPr>
            <p:ph sz="half" idx="1"/>
          </p:nvPr>
        </p:nvSpPr>
        <p:spPr>
          <a:xfrm>
            <a:off x="4789171" y="1989137"/>
            <a:ext cx="7086600" cy="4371905"/>
          </a:xfrm>
        </p:spPr>
        <p:txBody>
          <a:bodyPr vert="horz" lIns="0" tIns="45720" rIns="91440" bIns="45720" rtlCol="0" anchor="t">
            <a:normAutofit lnSpcReduction="10000"/>
          </a:bodyPr>
          <a:lstStyle/>
          <a:p>
            <a:r>
              <a:rPr lang="en-GB">
                <a:latin typeface="Calibri"/>
                <a:cs typeface="Calibri"/>
              </a:rPr>
              <a:t>Emissions of greenhouse gases have risen since the industrial revolution</a:t>
            </a:r>
          </a:p>
          <a:p>
            <a:r>
              <a:rPr lang="en-GB">
                <a:latin typeface="Calibri"/>
                <a:cs typeface="Calibri"/>
              </a:rPr>
              <a:t>These emissions have enhanced the greenhouse effect leading to rising average global temperatures</a:t>
            </a:r>
          </a:p>
          <a:p>
            <a:r>
              <a:rPr lang="en-GB">
                <a:solidFill>
                  <a:srgbClr val="1E1E1E"/>
                </a:solidFill>
                <a:latin typeface="Calibri"/>
                <a:cs typeface="Calibri"/>
              </a:rPr>
              <a:t>As a result, the 10 hottest global years on record have all occurred within the last 13 years</a:t>
            </a:r>
          </a:p>
          <a:p>
            <a:r>
              <a:rPr lang="en-GB">
                <a:latin typeface="Calibri"/>
                <a:cs typeface="Arial"/>
              </a:rPr>
              <a:t>For 2021, the average temperature across global surfaces was 1.51°F (0.84°C) above the 20th-century average.</a:t>
            </a:r>
          </a:p>
          <a:p>
            <a:r>
              <a:rPr lang="en-GB">
                <a:solidFill>
                  <a:srgbClr val="1E1E1E"/>
                </a:solidFill>
                <a:latin typeface="Calibri"/>
                <a:cs typeface="Calibri"/>
              </a:rPr>
              <a:t>Unconfirmed met office records show UK recorded its hottest year in 2022.</a:t>
            </a:r>
          </a:p>
          <a:p>
            <a:endParaRPr lang="en-GB">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E652A28B-9251-4AC7-8EC7-DC2F0C8095C0}"/>
              </a:ext>
            </a:extLst>
          </p:cNvPr>
          <p:cNvSpPr>
            <a:spLocks noGrp="1"/>
          </p:cNvSpPr>
          <p:nvPr>
            <p:ph type="title"/>
          </p:nvPr>
        </p:nvSpPr>
        <p:spPr/>
        <p:txBody>
          <a:bodyPr/>
          <a:lstStyle/>
          <a:p>
            <a:r>
              <a:rPr lang="en-GB">
                <a:latin typeface="Calibri" panose="020F0502020204030204" pitchFamily="34" charset="0"/>
                <a:cs typeface="Calibri" panose="020F0502020204030204" pitchFamily="34" charset="0"/>
              </a:rPr>
              <a:t>Summary of climate science</a:t>
            </a:r>
          </a:p>
        </p:txBody>
      </p:sp>
      <p:pic>
        <p:nvPicPr>
          <p:cNvPr id="5" name="Picture 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A picture containing application&#10;&#10;Description automatically generated">
            <a:extLst>
              <a:ext uri="{FF2B5EF4-FFF2-40B4-BE49-F238E27FC236}">
                <a16:creationId xmlns:a16="http://schemas.microsoft.com/office/drawing/2014/main" id="{7C3991C3-B295-B4B3-E5FB-53D01C3AB384}"/>
              </a:ext>
            </a:extLst>
          </p:cNvPr>
          <p:cNvPicPr>
            <a:picLocks noChangeAspect="1"/>
          </p:cNvPicPr>
          <p:nvPr/>
        </p:nvPicPr>
        <p:blipFill rotWithShape="1">
          <a:blip r:embed="rId4"/>
          <a:srcRect l="8297" r="9892" b="-330"/>
          <a:stretch/>
        </p:blipFill>
        <p:spPr>
          <a:xfrm>
            <a:off x="196067" y="2096259"/>
            <a:ext cx="4351533" cy="3266511"/>
          </a:xfrm>
          <a:prstGeom prst="rect">
            <a:avLst/>
          </a:prstGeom>
        </p:spPr>
      </p:pic>
    </p:spTree>
    <p:extLst>
      <p:ext uri="{BB962C8B-B14F-4D97-AF65-F5344CB8AC3E}">
        <p14:creationId xmlns:p14="http://schemas.microsoft.com/office/powerpoint/2010/main" val="1779275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a:xfrm>
            <a:off x="6746628" y="1783959"/>
            <a:ext cx="4645250" cy="2889114"/>
          </a:xfrm>
        </p:spPr>
        <p:txBody>
          <a:bodyPr vert="horz" lIns="91440" tIns="45720" rIns="91440" bIns="45720" rtlCol="0" anchor="b">
            <a:normAutofit/>
          </a:bodyPr>
          <a:lstStyle/>
          <a:p>
            <a:r>
              <a:rPr lang="en-US" sz="6000" b="1">
                <a:latin typeface="Calibri" panose="020F0502020204030204" pitchFamily="34" charset="0"/>
                <a:cs typeface="Calibri" panose="020F0502020204030204" pitchFamily="34" charset="0"/>
              </a:rPr>
              <a:t>5-minute </a:t>
            </a:r>
            <a:r>
              <a:rPr lang="en-US" sz="6000">
                <a:latin typeface="Calibri" panose="020F0502020204030204" pitchFamily="34" charset="0"/>
                <a:cs typeface="Calibri" panose="020F0502020204030204" pitchFamily="34" charset="0"/>
              </a:rPr>
              <a:t>b</a:t>
            </a:r>
            <a:r>
              <a:rPr lang="en-US" sz="6000" b="1">
                <a:latin typeface="Calibri" panose="020F0502020204030204" pitchFamily="34" charset="0"/>
                <a:cs typeface="Calibri" panose="020F0502020204030204" pitchFamily="34" charset="0"/>
              </a:rPr>
              <a:t>reak time!</a:t>
            </a:r>
            <a:endParaRPr lang="en-US" sz="6000">
              <a:latin typeface="Calibri" panose="020F0502020204030204" pitchFamily="34" charset="0"/>
              <a:cs typeface="Calibri" panose="020F0502020204030204" pitchFamily="34" charset="0"/>
            </a:endParaRPr>
          </a:p>
        </p:txBody>
      </p:sp>
      <p:pic>
        <p:nvPicPr>
          <p:cNvPr id="2" name="Picture 4">
            <a:extLst>
              <a:ext uri="{FF2B5EF4-FFF2-40B4-BE49-F238E27FC236}">
                <a16:creationId xmlns:a16="http://schemas.microsoft.com/office/drawing/2014/main" id="{8E2DAE03-8B88-424D-9662-0E5DB492D2D4}"/>
              </a:ext>
            </a:extLst>
          </p:cNvPr>
          <p:cNvPicPr>
            <a:picLocks noChangeAspect="1"/>
          </p:cNvPicPr>
          <p:nvPr/>
        </p:nvPicPr>
        <p:blipFill rotWithShape="1">
          <a:blip r:embed="rId3"/>
          <a:srcRect t="17464" r="1" b="1"/>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pic>
        <p:nvPicPr>
          <p:cNvPr id="5" name="Picture 14" descr="A picture containing icon&#10;&#10;Description automatically generated">
            <a:extLst>
              <a:ext uri="{FF2B5EF4-FFF2-40B4-BE49-F238E27FC236}">
                <a16:creationId xmlns:a16="http://schemas.microsoft.com/office/drawing/2014/main" id="{B5F6F55F-6307-4B57-A3BF-F33048B1DE90}"/>
              </a:ext>
            </a:extLst>
          </p:cNvPr>
          <p:cNvPicPr>
            <a:picLocks noChangeAspect="1"/>
          </p:cNvPicPr>
          <p:nvPr/>
        </p:nvPicPr>
        <p:blipFill rotWithShape="1">
          <a:blip r:embed="rId4"/>
          <a:srcRect r="5618" b="1010"/>
          <a:stretch/>
        </p:blipFill>
        <p:spPr>
          <a:xfrm>
            <a:off x="11225545" y="5755315"/>
            <a:ext cx="737171" cy="867448"/>
          </a:xfrm>
          <a:prstGeom prst="rect">
            <a:avLst/>
          </a:prstGeom>
        </p:spPr>
      </p:pic>
      <p:sp>
        <p:nvSpPr>
          <p:cNvPr id="6" name="TextBox 5">
            <a:extLst>
              <a:ext uri="{FF2B5EF4-FFF2-40B4-BE49-F238E27FC236}">
                <a16:creationId xmlns:a16="http://schemas.microsoft.com/office/drawing/2014/main" id="{D51EC78F-76D2-4DC6-AC2B-01024C2C6265}"/>
              </a:ext>
            </a:extLst>
          </p:cNvPr>
          <p:cNvSpPr txBox="1"/>
          <p:nvPr/>
        </p:nvSpPr>
        <p:spPr>
          <a:xfrm>
            <a:off x="1772" y="6673703"/>
            <a:ext cx="2743200" cy="184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b="1">
                <a:solidFill>
                  <a:schemeClr val="tx1">
                    <a:lumMod val="65000"/>
                  </a:schemeClr>
                </a:solidFill>
                <a:latin typeface="-apple-system"/>
              </a:rPr>
              <a:t>Photo credit: Rumman Amin (Unsplash.com)</a:t>
            </a:r>
            <a:endParaRPr lang="en-US" sz="600">
              <a:solidFill>
                <a:schemeClr val="tx1">
                  <a:lumMod val="65000"/>
                </a:schemeClr>
              </a:solidFill>
              <a:cs typeface="Calibri"/>
            </a:endParaRPr>
          </a:p>
        </p:txBody>
      </p:sp>
      <p:pic>
        <p:nvPicPr>
          <p:cNvPr id="7" name="Picture 6"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38778" y="5808785"/>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183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97FCE-A935-0447-9B70-7505A2050CE2}"/>
              </a:ext>
            </a:extLst>
          </p:cNvPr>
          <p:cNvSpPr>
            <a:spLocks noGrp="1"/>
          </p:cNvSpPr>
          <p:nvPr>
            <p:ph type="title"/>
          </p:nvPr>
        </p:nvSpPr>
        <p:spPr>
          <a:xfrm>
            <a:off x="442912" y="633846"/>
            <a:ext cx="11306176" cy="1001982"/>
          </a:xfrm>
        </p:spPr>
        <p:txBody>
          <a:bodyPr/>
          <a:lstStyle/>
          <a:p>
            <a:r>
              <a:rPr lang="en-US"/>
              <a:t>Climate change action and inaction</a:t>
            </a:r>
          </a:p>
        </p:txBody>
      </p:sp>
      <p:pic>
        <p:nvPicPr>
          <p:cNvPr id="6" name="Picture 2" descr="You or your client i... - Libralex.com">
            <a:extLst>
              <a:ext uri="{FF2B5EF4-FFF2-40B4-BE49-F238E27FC236}">
                <a16:creationId xmlns:a16="http://schemas.microsoft.com/office/drawing/2014/main" id="{0D609CF4-F002-4F6C-A3D6-7EA62B894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536" y="1802083"/>
            <a:ext cx="5750928" cy="46247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199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02AA3EC-11CB-4E5C-B26A-F947553F476D}"/>
              </a:ext>
            </a:extLst>
          </p:cNvPr>
          <p:cNvSpPr>
            <a:spLocks noGrp="1"/>
          </p:cNvSpPr>
          <p:nvPr>
            <p:ph type="title"/>
          </p:nvPr>
        </p:nvSpPr>
        <p:spPr>
          <a:xfrm>
            <a:off x="442911" y="395488"/>
            <a:ext cx="11306175" cy="1001983"/>
          </a:xfrm>
        </p:spPr>
        <p:txBody>
          <a:bodyPr>
            <a:normAutofit/>
          </a:bodyPr>
          <a:lstStyle/>
          <a:p>
            <a:r>
              <a:rPr lang="en-GB">
                <a:latin typeface="Calibri" panose="020F0502020204030204" pitchFamily="34" charset="0"/>
                <a:cs typeface="Calibri" panose="020F0502020204030204" pitchFamily="34" charset="0"/>
              </a:rPr>
              <a:t>What is behind inaction?</a:t>
            </a:r>
          </a:p>
        </p:txBody>
      </p:sp>
      <p:sp>
        <p:nvSpPr>
          <p:cNvPr id="5" name="Rounded Rectangle 5">
            <a:extLst>
              <a:ext uri="{FF2B5EF4-FFF2-40B4-BE49-F238E27FC236}">
                <a16:creationId xmlns:a16="http://schemas.microsoft.com/office/drawing/2014/main" id="{F7B15E4F-A6B6-4349-ADD6-6F6F89068FFC}"/>
              </a:ext>
            </a:extLst>
          </p:cNvPr>
          <p:cNvSpPr/>
          <p:nvPr/>
        </p:nvSpPr>
        <p:spPr>
          <a:xfrm>
            <a:off x="627587" y="1464145"/>
            <a:ext cx="2400267" cy="10668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b="1">
                <a:solidFill>
                  <a:srgbClr val="053663"/>
                </a:solidFill>
                <a:latin typeface="Calibri" panose="020F0502020204030204" pitchFamily="34" charset="0"/>
                <a:cs typeface="Calibri" panose="020F0502020204030204" pitchFamily="34" charset="0"/>
              </a:rPr>
              <a:t>Political preference</a:t>
            </a:r>
          </a:p>
        </p:txBody>
      </p:sp>
      <p:sp>
        <p:nvSpPr>
          <p:cNvPr id="6" name="Rounded Rectangle 7">
            <a:extLst>
              <a:ext uri="{FF2B5EF4-FFF2-40B4-BE49-F238E27FC236}">
                <a16:creationId xmlns:a16="http://schemas.microsoft.com/office/drawing/2014/main" id="{4518390A-B30B-48AC-AE34-29C237BD03E5}"/>
              </a:ext>
            </a:extLst>
          </p:cNvPr>
          <p:cNvSpPr/>
          <p:nvPr/>
        </p:nvSpPr>
        <p:spPr>
          <a:xfrm>
            <a:off x="9137141" y="1439541"/>
            <a:ext cx="2312644" cy="10668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b="1">
                <a:solidFill>
                  <a:srgbClr val="053663"/>
                </a:solidFill>
                <a:latin typeface="Calibri" panose="020F0502020204030204" pitchFamily="34" charset="0"/>
                <a:cs typeface="Calibri" panose="020F0502020204030204" pitchFamily="34" charset="0"/>
              </a:rPr>
              <a:t>Fake news</a:t>
            </a:r>
          </a:p>
        </p:txBody>
      </p:sp>
      <p:sp>
        <p:nvSpPr>
          <p:cNvPr id="7" name="Rounded Rectangle 8">
            <a:extLst>
              <a:ext uri="{FF2B5EF4-FFF2-40B4-BE49-F238E27FC236}">
                <a16:creationId xmlns:a16="http://schemas.microsoft.com/office/drawing/2014/main" id="{21F63F98-5101-44BA-8C8C-5F6040654328}"/>
              </a:ext>
            </a:extLst>
          </p:cNvPr>
          <p:cNvSpPr/>
          <p:nvPr/>
        </p:nvSpPr>
        <p:spPr>
          <a:xfrm>
            <a:off x="573063" y="2836504"/>
            <a:ext cx="2454791" cy="97653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b="1">
                <a:solidFill>
                  <a:srgbClr val="053663"/>
                </a:solidFill>
                <a:latin typeface="Calibri" panose="020F0502020204030204" pitchFamily="34" charset="0"/>
                <a:cs typeface="Calibri" panose="020F0502020204030204" pitchFamily="34" charset="0"/>
              </a:rPr>
              <a:t>Confusing science</a:t>
            </a:r>
          </a:p>
        </p:txBody>
      </p:sp>
      <p:sp>
        <p:nvSpPr>
          <p:cNvPr id="8" name="Rounded Rectangle 9">
            <a:extLst>
              <a:ext uri="{FF2B5EF4-FFF2-40B4-BE49-F238E27FC236}">
                <a16:creationId xmlns:a16="http://schemas.microsoft.com/office/drawing/2014/main" id="{B5E989F4-2AA8-4896-8BD1-57F1A2C88B1C}"/>
              </a:ext>
            </a:extLst>
          </p:cNvPr>
          <p:cNvSpPr/>
          <p:nvPr/>
        </p:nvSpPr>
        <p:spPr>
          <a:xfrm>
            <a:off x="9137141" y="2835977"/>
            <a:ext cx="2312644" cy="97653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b="1">
                <a:solidFill>
                  <a:srgbClr val="053663"/>
                </a:solidFill>
                <a:latin typeface="Calibri" panose="020F0502020204030204" pitchFamily="34" charset="0"/>
                <a:cs typeface="Calibri" panose="020F0502020204030204" pitchFamily="34" charset="0"/>
              </a:rPr>
              <a:t>Time constraints</a:t>
            </a:r>
          </a:p>
        </p:txBody>
      </p:sp>
      <p:sp>
        <p:nvSpPr>
          <p:cNvPr id="9" name="Rounded Rectangle 10">
            <a:extLst>
              <a:ext uri="{FF2B5EF4-FFF2-40B4-BE49-F238E27FC236}">
                <a16:creationId xmlns:a16="http://schemas.microsoft.com/office/drawing/2014/main" id="{319A0245-70FB-4661-AE64-0B035D2F0711}"/>
              </a:ext>
            </a:extLst>
          </p:cNvPr>
          <p:cNvSpPr/>
          <p:nvPr/>
        </p:nvSpPr>
        <p:spPr>
          <a:xfrm>
            <a:off x="573063" y="4061345"/>
            <a:ext cx="2454791" cy="108012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b="1">
                <a:solidFill>
                  <a:srgbClr val="053663"/>
                </a:solidFill>
                <a:latin typeface="Calibri" panose="020F0502020204030204" pitchFamily="34" charset="0"/>
                <a:cs typeface="Calibri" panose="020F0502020204030204" pitchFamily="34" charset="0"/>
              </a:rPr>
              <a:t>‘They’ will fix it</a:t>
            </a:r>
          </a:p>
        </p:txBody>
      </p:sp>
      <p:sp>
        <p:nvSpPr>
          <p:cNvPr id="10" name="Rounded Rectangle 12">
            <a:extLst>
              <a:ext uri="{FF2B5EF4-FFF2-40B4-BE49-F238E27FC236}">
                <a16:creationId xmlns:a16="http://schemas.microsoft.com/office/drawing/2014/main" id="{0E532CFC-990C-4997-90C1-D75399EF5D5C}"/>
              </a:ext>
            </a:extLst>
          </p:cNvPr>
          <p:cNvSpPr/>
          <p:nvPr/>
        </p:nvSpPr>
        <p:spPr>
          <a:xfrm>
            <a:off x="9164147" y="4142153"/>
            <a:ext cx="2322836" cy="97654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b="1">
                <a:solidFill>
                  <a:srgbClr val="053663"/>
                </a:solidFill>
                <a:latin typeface="Calibri" panose="020F0502020204030204" pitchFamily="34" charset="0"/>
                <a:cs typeface="Calibri" panose="020F0502020204030204" pitchFamily="34" charset="0"/>
              </a:rPr>
              <a:t>Financial constraints</a:t>
            </a:r>
          </a:p>
        </p:txBody>
      </p:sp>
      <p:sp>
        <p:nvSpPr>
          <p:cNvPr id="11" name="Rounded Rectangle 13">
            <a:extLst>
              <a:ext uri="{FF2B5EF4-FFF2-40B4-BE49-F238E27FC236}">
                <a16:creationId xmlns:a16="http://schemas.microsoft.com/office/drawing/2014/main" id="{F5A1177E-954E-4C12-978C-8435E2460339}"/>
              </a:ext>
            </a:extLst>
          </p:cNvPr>
          <p:cNvSpPr/>
          <p:nvPr/>
        </p:nvSpPr>
        <p:spPr>
          <a:xfrm>
            <a:off x="537442" y="5473275"/>
            <a:ext cx="2512078" cy="982042"/>
          </a:xfrm>
          <a:prstGeom prst="roundRect">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GB" sz="2400" b="1">
                <a:solidFill>
                  <a:srgbClr val="053663"/>
                </a:solidFill>
                <a:latin typeface="Calibri"/>
                <a:cs typeface="Calibri"/>
              </a:rPr>
              <a:t>I'm not sure how to act </a:t>
            </a:r>
            <a:endParaRPr lang="en-GB" sz="2400" b="1">
              <a:solidFill>
                <a:srgbClr val="053663"/>
              </a:solidFill>
              <a:latin typeface="Calibri" panose="020F0502020204030204" pitchFamily="34" charset="0"/>
              <a:cs typeface="Calibri" panose="020F0502020204030204" pitchFamily="34" charset="0"/>
            </a:endParaRPr>
          </a:p>
        </p:txBody>
      </p:sp>
      <p:sp>
        <p:nvSpPr>
          <p:cNvPr id="12" name="Rounded Rectangle 15">
            <a:extLst>
              <a:ext uri="{FF2B5EF4-FFF2-40B4-BE49-F238E27FC236}">
                <a16:creationId xmlns:a16="http://schemas.microsoft.com/office/drawing/2014/main" id="{32769D12-3831-4295-8CBD-DAE7C554E82C}"/>
              </a:ext>
            </a:extLst>
          </p:cNvPr>
          <p:cNvSpPr/>
          <p:nvPr/>
        </p:nvSpPr>
        <p:spPr>
          <a:xfrm>
            <a:off x="6379838" y="1444723"/>
            <a:ext cx="2312644" cy="10668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b="1">
                <a:solidFill>
                  <a:srgbClr val="053663"/>
                </a:solidFill>
                <a:latin typeface="Calibri" panose="020F0502020204030204" pitchFamily="34" charset="0"/>
                <a:cs typeface="Calibri" panose="020F0502020204030204" pitchFamily="34" charset="0"/>
              </a:rPr>
              <a:t>It’s too late!</a:t>
            </a:r>
          </a:p>
        </p:txBody>
      </p:sp>
      <p:sp>
        <p:nvSpPr>
          <p:cNvPr id="13" name="Rounded Rectangle 16">
            <a:extLst>
              <a:ext uri="{FF2B5EF4-FFF2-40B4-BE49-F238E27FC236}">
                <a16:creationId xmlns:a16="http://schemas.microsoft.com/office/drawing/2014/main" id="{0D44CDF1-C8D1-4676-93D7-D39321547396}"/>
              </a:ext>
            </a:extLst>
          </p:cNvPr>
          <p:cNvSpPr/>
          <p:nvPr/>
        </p:nvSpPr>
        <p:spPr>
          <a:xfrm>
            <a:off x="3503712" y="5516923"/>
            <a:ext cx="2599515" cy="97653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b="1">
                <a:solidFill>
                  <a:srgbClr val="053663"/>
                </a:solidFill>
                <a:latin typeface="Calibri" panose="020F0502020204030204" pitchFamily="34" charset="0"/>
                <a:cs typeface="Calibri" panose="020F0502020204030204" pitchFamily="34" charset="0"/>
              </a:rPr>
              <a:t>It doesn’t match my world view</a:t>
            </a:r>
          </a:p>
        </p:txBody>
      </p:sp>
      <p:sp>
        <p:nvSpPr>
          <p:cNvPr id="14" name="Rounded Rectangle 17">
            <a:extLst>
              <a:ext uri="{FF2B5EF4-FFF2-40B4-BE49-F238E27FC236}">
                <a16:creationId xmlns:a16="http://schemas.microsoft.com/office/drawing/2014/main" id="{37682753-E9E9-421F-9678-1B3F04E15FF9}"/>
              </a:ext>
            </a:extLst>
          </p:cNvPr>
          <p:cNvSpPr/>
          <p:nvPr/>
        </p:nvSpPr>
        <p:spPr>
          <a:xfrm>
            <a:off x="3503712" y="1438176"/>
            <a:ext cx="2400267" cy="10668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b="1">
                <a:solidFill>
                  <a:srgbClr val="053663"/>
                </a:solidFill>
                <a:latin typeface="Calibri" panose="020F0502020204030204" pitchFamily="34" charset="0"/>
                <a:cs typeface="Calibri" panose="020F0502020204030204" pitchFamily="34" charset="0"/>
              </a:rPr>
              <a:t>It’s too complicated</a:t>
            </a:r>
          </a:p>
        </p:txBody>
      </p:sp>
      <p:sp>
        <p:nvSpPr>
          <p:cNvPr id="15" name="Rounded Rectangle 18">
            <a:extLst>
              <a:ext uri="{FF2B5EF4-FFF2-40B4-BE49-F238E27FC236}">
                <a16:creationId xmlns:a16="http://schemas.microsoft.com/office/drawing/2014/main" id="{C80C5596-10FA-4CBE-A2CE-7A1F4551A2AC}"/>
              </a:ext>
            </a:extLst>
          </p:cNvPr>
          <p:cNvSpPr/>
          <p:nvPr/>
        </p:nvSpPr>
        <p:spPr>
          <a:xfrm>
            <a:off x="6461313" y="5516923"/>
            <a:ext cx="2312644" cy="976539"/>
          </a:xfrm>
          <a:prstGeom prst="roundRect">
            <a:avLst/>
          </a:prstGeom>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GB" sz="2400" b="1">
                <a:solidFill>
                  <a:srgbClr val="053663"/>
                </a:solidFill>
                <a:latin typeface="Calibri"/>
                <a:cs typeface="Calibri"/>
              </a:rPr>
              <a:t>It’s not my responsibility</a:t>
            </a:r>
            <a:endParaRPr lang="en-GB" sz="2400" b="1">
              <a:solidFill>
                <a:srgbClr val="053663"/>
              </a:solidFill>
              <a:latin typeface="Calibri" panose="020F0502020204030204" pitchFamily="34" charset="0"/>
              <a:cs typeface="Calibri" panose="020F0502020204030204" pitchFamily="34" charset="0"/>
            </a:endParaRPr>
          </a:p>
        </p:txBody>
      </p:sp>
      <p:sp>
        <p:nvSpPr>
          <p:cNvPr id="16" name="Rounded Rectangle 19">
            <a:extLst>
              <a:ext uri="{FF2B5EF4-FFF2-40B4-BE49-F238E27FC236}">
                <a16:creationId xmlns:a16="http://schemas.microsoft.com/office/drawing/2014/main" id="{4F50990B-B762-4754-B755-1404DC81F4E2}"/>
              </a:ext>
            </a:extLst>
          </p:cNvPr>
          <p:cNvSpPr/>
          <p:nvPr/>
        </p:nvSpPr>
        <p:spPr>
          <a:xfrm>
            <a:off x="9132043" y="5516923"/>
            <a:ext cx="2322836" cy="976539"/>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GB" sz="2400" b="1">
                <a:solidFill>
                  <a:srgbClr val="053663"/>
                </a:solidFill>
                <a:latin typeface="Calibri" panose="020F0502020204030204" pitchFamily="34" charset="0"/>
                <a:cs typeface="Calibri" panose="020F0502020204030204" pitchFamily="34" charset="0"/>
              </a:rPr>
              <a:t>I’m just one person</a:t>
            </a:r>
          </a:p>
        </p:txBody>
      </p:sp>
      <p:pic>
        <p:nvPicPr>
          <p:cNvPr id="17" name="Picture 2" descr="BBC Radio 3 - Free Thinking, New Research">
            <a:extLst>
              <a:ext uri="{FF2B5EF4-FFF2-40B4-BE49-F238E27FC236}">
                <a16:creationId xmlns:a16="http://schemas.microsoft.com/office/drawing/2014/main" id="{6638CB62-1409-460C-A2D8-E3F8F9E0CA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3856" y="2918344"/>
            <a:ext cx="4624288"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2272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041391-44B7-463F-A31D-770C4CD2827B}"/>
              </a:ext>
            </a:extLst>
          </p:cNvPr>
          <p:cNvSpPr>
            <a:spLocks noGrp="1"/>
          </p:cNvSpPr>
          <p:nvPr>
            <p:ph type="title"/>
          </p:nvPr>
        </p:nvSpPr>
        <p:spPr>
          <a:xfrm>
            <a:off x="597026" y="2552912"/>
            <a:ext cx="4412116" cy="2107487"/>
          </a:xfrm>
        </p:spPr>
        <p:txBody>
          <a:bodyPr>
            <a:normAutofit/>
          </a:bodyPr>
          <a:lstStyle/>
          <a:p>
            <a:r>
              <a:rPr lang="en-US" b="1">
                <a:latin typeface="Calibri" panose="020F0502020204030204" pitchFamily="34" charset="0"/>
                <a:cs typeface="Calibri" panose="020F0502020204030204" pitchFamily="34" charset="0"/>
              </a:rPr>
              <a:t>‘But I’m only one person, I can’t make a difference’ </a:t>
            </a:r>
            <a:endParaRPr lang="en-GB">
              <a:latin typeface="Calibri" panose="020F0502020204030204" pitchFamily="34" charset="0"/>
              <a:cs typeface="Calibri" panose="020F0502020204030204" pitchFamily="34" charset="0"/>
            </a:endParaRPr>
          </a:p>
        </p:txBody>
      </p:sp>
      <p:pic>
        <p:nvPicPr>
          <p:cNvPr id="5" name="Content Placeholder 4" descr="Image">
            <a:extLst>
              <a:ext uri="{FF2B5EF4-FFF2-40B4-BE49-F238E27FC236}">
                <a16:creationId xmlns:a16="http://schemas.microsoft.com/office/drawing/2014/main" id="{EF529DF6-3762-49FD-888E-14CC95FC40B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627254" y="684501"/>
            <a:ext cx="5844310" cy="58443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72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EE3CEA-FBFD-0A44-8784-BBA08B4B8BD6}"/>
              </a:ext>
            </a:extLst>
          </p:cNvPr>
          <p:cNvSpPr>
            <a:spLocks noGrp="1"/>
          </p:cNvSpPr>
          <p:nvPr>
            <p:ph sz="half" idx="1"/>
          </p:nvPr>
        </p:nvSpPr>
        <p:spPr>
          <a:xfrm>
            <a:off x="442913" y="1989138"/>
            <a:ext cx="11159807" cy="1001983"/>
          </a:xfrm>
        </p:spPr>
        <p:txBody>
          <a:bodyPr>
            <a:normAutofit fontScale="92500" lnSpcReduction="20000"/>
          </a:bodyPr>
          <a:lstStyle/>
          <a:p>
            <a:pPr marL="0" indent="0" algn="just">
              <a:lnSpc>
                <a:spcPct val="115000"/>
              </a:lnSpc>
              <a:spcAft>
                <a:spcPts val="1000"/>
              </a:spcAft>
              <a:buNone/>
            </a:pPr>
            <a:r>
              <a:rPr lang="en-GB" sz="2800">
                <a:latin typeface="Calibri" panose="020F0502020204030204" pitchFamily="34" charset="0"/>
                <a:ea typeface="Calibri"/>
                <a:cs typeface="Calibri" panose="020F0502020204030204" pitchFamily="34" charset="0"/>
              </a:rPr>
              <a:t>Please work through the WWF carbon footprint calculator and reflect on your results.</a:t>
            </a:r>
          </a:p>
          <a:p>
            <a:pPr marL="0" indent="0" algn="just">
              <a:lnSpc>
                <a:spcPct val="115000"/>
              </a:lnSpc>
              <a:spcAft>
                <a:spcPts val="1000"/>
              </a:spcAft>
              <a:buNone/>
            </a:pPr>
            <a:endParaRPr lang="en-GB" sz="2800">
              <a:latin typeface="Calibri" panose="020F0502020204030204" pitchFamily="34" charset="0"/>
              <a:ea typeface="Calibri"/>
              <a:cs typeface="Calibri" panose="020F0502020204030204" pitchFamily="34" charset="0"/>
            </a:endParaRPr>
          </a:p>
          <a:p>
            <a:pPr marL="0" indent="0">
              <a:buNone/>
            </a:pPr>
            <a:endParaRPr lang="en-GB">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Your own carbon footprint</a:t>
            </a:r>
          </a:p>
        </p:txBody>
      </p:sp>
      <p:sp>
        <p:nvSpPr>
          <p:cNvPr id="7" name="TextBox 6">
            <a:extLst>
              <a:ext uri="{FF2B5EF4-FFF2-40B4-BE49-F238E27FC236}">
                <a16:creationId xmlns:a16="http://schemas.microsoft.com/office/drawing/2014/main" id="{FE90302C-04B2-468F-B501-E8C3BC93177E}"/>
              </a:ext>
            </a:extLst>
          </p:cNvPr>
          <p:cNvSpPr txBox="1"/>
          <p:nvPr/>
        </p:nvSpPr>
        <p:spPr>
          <a:xfrm>
            <a:off x="442912" y="2991121"/>
            <a:ext cx="4705923" cy="1766317"/>
          </a:xfrm>
          <a:prstGeom prst="rect">
            <a:avLst/>
          </a:prstGeom>
          <a:noFill/>
        </p:spPr>
        <p:txBody>
          <a:bodyPr wrap="square">
            <a:spAutoFit/>
          </a:bodyPr>
          <a:lstStyle/>
          <a:p>
            <a:pPr marL="0" indent="0">
              <a:lnSpc>
                <a:spcPct val="115000"/>
              </a:lnSpc>
              <a:spcAft>
                <a:spcPts val="1000"/>
              </a:spcAft>
              <a:buNone/>
            </a:pPr>
            <a:r>
              <a:rPr lang="en-GB" sz="2400">
                <a:latin typeface="Calibri" panose="020F0502020204030204" pitchFamily="34" charset="0"/>
                <a:ea typeface="Calibri"/>
                <a:cs typeface="Calibri" panose="020F0502020204030204" pitchFamily="34" charset="0"/>
              </a:rPr>
              <a:t>Note: when calculating your footprint, please do so for a typical year (not affected by COVID-19 restrictions) e.g. 2019 - 2020 </a:t>
            </a:r>
          </a:p>
        </p:txBody>
      </p:sp>
      <p:pic>
        <p:nvPicPr>
          <p:cNvPr id="6" name="Picture 5"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9802178-0A05-4D34-9041-AAB2FB572C80}"/>
              </a:ext>
            </a:extLst>
          </p:cNvPr>
          <p:cNvPicPr>
            <a:picLocks noChangeAspect="1"/>
          </p:cNvPicPr>
          <p:nvPr/>
        </p:nvPicPr>
        <p:blipFill>
          <a:blip r:embed="rId4"/>
          <a:stretch>
            <a:fillRect/>
          </a:stretch>
        </p:blipFill>
        <p:spPr>
          <a:xfrm>
            <a:off x="6634945" y="2683527"/>
            <a:ext cx="3964298" cy="3107329"/>
          </a:xfrm>
          <a:prstGeom prst="rect">
            <a:avLst/>
          </a:prstGeom>
        </p:spPr>
      </p:pic>
    </p:spTree>
    <p:extLst>
      <p:ext uri="{BB962C8B-B14F-4D97-AF65-F5344CB8AC3E}">
        <p14:creationId xmlns:p14="http://schemas.microsoft.com/office/powerpoint/2010/main" val="3098903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a:solidFill>
                  <a:srgbClr val="E5005B"/>
                </a:solidFill>
                <a:latin typeface="Calibri" panose="020F0502020204030204" pitchFamily="34" charset="0"/>
                <a:cs typeface="Calibri" panose="020F0502020204030204" pitchFamily="34" charset="0"/>
              </a:rPr>
              <a:t>Certification</a:t>
            </a:r>
          </a:p>
        </p:txBody>
      </p:sp>
      <p:sp>
        <p:nvSpPr>
          <p:cNvPr id="7" name="Content Placeholder 2">
            <a:extLst>
              <a:ext uri="{FF2B5EF4-FFF2-40B4-BE49-F238E27FC236}">
                <a16:creationId xmlns:a16="http://schemas.microsoft.com/office/drawing/2014/main" id="{E951C707-21A6-AF49-921C-640D4C7B4F7E}"/>
              </a:ext>
            </a:extLst>
          </p:cNvPr>
          <p:cNvSpPr>
            <a:spLocks noGrp="1"/>
          </p:cNvSpPr>
          <p:nvPr>
            <p:ph idx="1"/>
          </p:nvPr>
        </p:nvSpPr>
        <p:spPr>
          <a:xfrm>
            <a:off x="442912" y="2002374"/>
            <a:ext cx="11169968" cy="1580490"/>
          </a:xfrm>
        </p:spPr>
        <p:txBody>
          <a:bodyPr>
            <a:noAutofit/>
          </a:bodyPr>
          <a:lstStyle/>
          <a:p>
            <a:pPr marL="0" indent="0">
              <a:buNone/>
            </a:pPr>
            <a:r>
              <a:rPr lang="en-GB" sz="2600">
                <a:solidFill>
                  <a:schemeClr val="tx1"/>
                </a:solidFill>
                <a:latin typeface="Calibri" panose="020F0502020204030204" pitchFamily="34" charset="0"/>
                <a:cs typeface="Calibri" panose="020F0502020204030204" pitchFamily="34" charset="0"/>
              </a:rPr>
              <a:t>To apply for certification from the Carbon Literacy Project, you need to attend all </a:t>
            </a:r>
            <a:r>
              <a:rPr lang="en-GB" sz="2600">
                <a:latin typeface="Calibri" panose="020F0502020204030204" pitchFamily="34" charset="0"/>
                <a:cs typeface="Calibri" panose="020F0502020204030204" pitchFamily="34" charset="0"/>
              </a:rPr>
              <a:t>three</a:t>
            </a:r>
            <a:r>
              <a:rPr lang="en-GB" sz="2600">
                <a:solidFill>
                  <a:schemeClr val="tx1"/>
                </a:solidFill>
                <a:latin typeface="Calibri" panose="020F0502020204030204" pitchFamily="34" charset="0"/>
                <a:cs typeface="Calibri" panose="020F0502020204030204" pitchFamily="34" charset="0"/>
              </a:rPr>
              <a:t> sessions (6 hours) and </a:t>
            </a:r>
            <a:r>
              <a:rPr lang="en-GB" sz="2600">
                <a:latin typeface="Calibri" panose="020F0502020204030204" pitchFamily="34" charset="0"/>
                <a:cs typeface="Calibri" panose="020F0502020204030204" pitchFamily="34" charset="0"/>
              </a:rPr>
              <a:t>complete the</a:t>
            </a:r>
            <a:r>
              <a:rPr lang="en-GB" sz="2600">
                <a:solidFill>
                  <a:schemeClr val="tx1"/>
                </a:solidFill>
                <a:latin typeface="Calibri" panose="020F0502020204030204" pitchFamily="34" charset="0"/>
                <a:cs typeface="Calibri" panose="020F0502020204030204" pitchFamily="34" charset="0"/>
              </a:rPr>
              <a:t> assessment form.</a:t>
            </a:r>
          </a:p>
          <a:p>
            <a:pPr marL="0" indent="0">
              <a:buNone/>
            </a:pPr>
            <a:r>
              <a:rPr lang="en-GB" sz="2600">
                <a:solidFill>
                  <a:schemeClr val="tx1"/>
                </a:solidFill>
                <a:latin typeface="Calibri" panose="020F0502020204030204" pitchFamily="34" charset="0"/>
                <a:cs typeface="Calibri" panose="020F0502020204030204" pitchFamily="34" charset="0"/>
              </a:rPr>
              <a:t>More information about the assessment form will be provided throughout the sessions.</a:t>
            </a:r>
          </a:p>
          <a:p>
            <a:pPr marL="0" indent="0">
              <a:buNone/>
            </a:pPr>
            <a:endParaRPr lang="en-GB" sz="2600">
              <a:solidFill>
                <a:schemeClr val="tx1"/>
              </a:solidFill>
              <a:latin typeface="Calibri" panose="020F0502020204030204" pitchFamily="34" charset="0"/>
              <a:cs typeface="Calibri" panose="020F0502020204030204" pitchFamily="34" charset="0"/>
            </a:endParaRPr>
          </a:p>
          <a:p>
            <a:pPr marL="0" indent="0">
              <a:buNone/>
            </a:pPr>
            <a:r>
              <a:rPr lang="en-GB" sz="2600">
                <a:solidFill>
                  <a:schemeClr val="tx1"/>
                </a:solidFill>
                <a:latin typeface="Calibri" panose="020F0502020204030204" pitchFamily="34" charset="0"/>
                <a:cs typeface="Calibri" panose="020F0502020204030204" pitchFamily="34" charset="0"/>
              </a:rPr>
              <a:t>If you have any question regarding the training or assessment, please contact  g.slater@worc.ac.uk</a:t>
            </a:r>
          </a:p>
        </p:txBody>
      </p:sp>
      <p:pic>
        <p:nvPicPr>
          <p:cNvPr id="4" name="Picture 3"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348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D1684B-E762-4F15-8359-09BABD0835F0}"/>
              </a:ext>
            </a:extLst>
          </p:cNvPr>
          <p:cNvSpPr>
            <a:spLocks noGrp="1"/>
          </p:cNvSpPr>
          <p:nvPr>
            <p:ph sz="half" idx="1"/>
          </p:nvPr>
        </p:nvSpPr>
        <p:spPr/>
        <p:txBody>
          <a:bodyPr>
            <a:normAutofit/>
          </a:bodyPr>
          <a:lstStyle/>
          <a:p>
            <a:pPr marL="0" indent="0">
              <a:buNone/>
            </a:pPr>
            <a:r>
              <a:rPr lang="en-GB" sz="2800">
                <a:latin typeface="Calibri" panose="020F0502020204030204" pitchFamily="34" charset="0"/>
                <a:cs typeface="Calibri" panose="020F0502020204030204" pitchFamily="34" charset="0"/>
              </a:rPr>
              <a:t>If you are happy to share your results, feel free to pop them in the chat box.</a:t>
            </a:r>
          </a:p>
          <a:p>
            <a:pPr marL="0" indent="0">
              <a:buNone/>
            </a:pPr>
            <a:endParaRPr lang="en-GB" sz="2800">
              <a:latin typeface="Calibri" panose="020F0502020204030204" pitchFamily="34" charset="0"/>
              <a:cs typeface="Calibri" panose="020F0502020204030204" pitchFamily="34" charset="0"/>
            </a:endParaRPr>
          </a:p>
          <a:p>
            <a:r>
              <a:rPr lang="en-GB" sz="2800">
                <a:latin typeface="Calibri" panose="020F0502020204030204" pitchFamily="34" charset="0"/>
                <a:cs typeface="Calibri" panose="020F0502020204030204" pitchFamily="34" charset="0"/>
              </a:rPr>
              <a:t>Was your footprint larger or smaller than you expected?</a:t>
            </a:r>
          </a:p>
          <a:p>
            <a:r>
              <a:rPr lang="en-GB" sz="2800">
                <a:latin typeface="Calibri" panose="020F0502020204030204" pitchFamily="34" charset="0"/>
                <a:cs typeface="Calibri" panose="020F0502020204030204" pitchFamily="34" charset="0"/>
              </a:rPr>
              <a:t>Was there any result that surprised you?</a:t>
            </a:r>
          </a:p>
          <a:p>
            <a:r>
              <a:rPr lang="en-GB" sz="2800">
                <a:latin typeface="Calibri" panose="020F0502020204030204" pitchFamily="34" charset="0"/>
                <a:cs typeface="Calibri" panose="020F0502020204030204" pitchFamily="34" charset="0"/>
              </a:rPr>
              <a:t>Has this prompted you to make any immediate changes?</a:t>
            </a:r>
          </a:p>
        </p:txBody>
      </p:sp>
      <p:sp>
        <p:nvSpPr>
          <p:cNvPr id="3" name="Title 2">
            <a:extLst>
              <a:ext uri="{FF2B5EF4-FFF2-40B4-BE49-F238E27FC236}">
                <a16:creationId xmlns:a16="http://schemas.microsoft.com/office/drawing/2014/main" id="{A193F094-28FF-4B63-9D05-4E0D4D1BB4A7}"/>
              </a:ext>
            </a:extLst>
          </p:cNvPr>
          <p:cNvSpPr>
            <a:spLocks noGrp="1"/>
          </p:cNvSpPr>
          <p:nvPr>
            <p:ph type="title"/>
          </p:nvPr>
        </p:nvSpPr>
        <p:spPr/>
        <p:txBody>
          <a:bodyPr>
            <a:normAutofit/>
          </a:bodyPr>
          <a:lstStyle/>
          <a:p>
            <a:r>
              <a:rPr lang="en-GB">
                <a:latin typeface="Calibri" panose="020F0502020204030204" pitchFamily="34" charset="0"/>
                <a:cs typeface="Calibri" panose="020F0502020204030204" pitchFamily="34" charset="0"/>
              </a:rPr>
              <a:t>Group discussion of carbon footprint results</a:t>
            </a:r>
          </a:p>
        </p:txBody>
      </p:sp>
      <p:pic>
        <p:nvPicPr>
          <p:cNvPr id="5" name="Graphic 4" descr="Chat bubble with solid fill">
            <a:extLst>
              <a:ext uri="{FF2B5EF4-FFF2-40B4-BE49-F238E27FC236}">
                <a16:creationId xmlns:a16="http://schemas.microsoft.com/office/drawing/2014/main" id="{84169198-4D03-4272-BC85-520571E58E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99482" y="2840131"/>
            <a:ext cx="2155861" cy="2155861"/>
          </a:xfrm>
          <a:prstGeom prst="rect">
            <a:avLst/>
          </a:prstGeom>
        </p:spPr>
      </p:pic>
      <p:pic>
        <p:nvPicPr>
          <p:cNvPr id="6" name="Picture 5"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2435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EE3CEA-FBFD-0A44-8784-BBA08B4B8BD6}"/>
              </a:ext>
            </a:extLst>
          </p:cNvPr>
          <p:cNvSpPr>
            <a:spLocks noGrp="1"/>
          </p:cNvSpPr>
          <p:nvPr>
            <p:ph sz="half" idx="1"/>
          </p:nvPr>
        </p:nvSpPr>
        <p:spPr>
          <a:xfrm>
            <a:off x="442914" y="1989138"/>
            <a:ext cx="7764384" cy="1439862"/>
          </a:xfrm>
        </p:spPr>
        <p:txBody>
          <a:bodyPr>
            <a:normAutofit/>
          </a:bodyPr>
          <a:lstStyle/>
          <a:p>
            <a:pPr marL="0" indent="0">
              <a:buNone/>
            </a:pPr>
            <a:r>
              <a:rPr lang="en-GB" sz="2400">
                <a:latin typeface="Calibri" panose="020F0502020204030204" pitchFamily="34" charset="0"/>
                <a:cs typeface="Calibri" panose="020F0502020204030204" pitchFamily="34" charset="0"/>
              </a:rPr>
              <a:t>To gain certification from the Carbon Literacy Project, you will need to complete the form. </a:t>
            </a:r>
          </a:p>
        </p:txBody>
      </p:sp>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Your accreditation form</a:t>
            </a:r>
          </a:p>
        </p:txBody>
      </p:sp>
      <p:pic>
        <p:nvPicPr>
          <p:cNvPr id="6" name="Graphic 5" descr="Thought outline">
            <a:extLst>
              <a:ext uri="{FF2B5EF4-FFF2-40B4-BE49-F238E27FC236}">
                <a16:creationId xmlns:a16="http://schemas.microsoft.com/office/drawing/2014/main" id="{4AC0B8D1-6CBC-43BD-8CD0-7A964603B1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07298" y="1989138"/>
            <a:ext cx="3278458" cy="3278458"/>
          </a:xfrm>
          <a:prstGeom prst="rect">
            <a:avLst/>
          </a:prstGeom>
        </p:spPr>
      </p:pic>
      <p:sp>
        <p:nvSpPr>
          <p:cNvPr id="9" name="Content Placeholder 1">
            <a:extLst>
              <a:ext uri="{FF2B5EF4-FFF2-40B4-BE49-F238E27FC236}">
                <a16:creationId xmlns:a16="http://schemas.microsoft.com/office/drawing/2014/main" id="{865F9B04-7400-4D88-9C4E-341A186176D3}"/>
              </a:ext>
            </a:extLst>
          </p:cNvPr>
          <p:cNvSpPr txBox="1">
            <a:spLocks/>
          </p:cNvSpPr>
          <p:nvPr/>
        </p:nvSpPr>
        <p:spPr>
          <a:xfrm>
            <a:off x="442912" y="3083699"/>
            <a:ext cx="7512366" cy="1439862"/>
          </a:xfrm>
          <a:prstGeom prst="rect">
            <a:avLst/>
          </a:prstGeom>
        </p:spPr>
        <p:txBody>
          <a:bodyPr vert="horz" lIns="0" tIns="45720" rIns="91440" bIns="45720" rtlCol="0" anchor="t">
            <a:normAutofit/>
          </a:bodyPr>
          <a:lst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latin typeface="Calibri"/>
                <a:cs typeface="Calibri"/>
              </a:rPr>
              <a:t>You </a:t>
            </a:r>
            <a:r>
              <a:rPr lang="en-GB" sz="2400" b="1" u="sng">
                <a:latin typeface="Calibri"/>
                <a:cs typeface="Calibri"/>
              </a:rPr>
              <a:t>do not</a:t>
            </a:r>
            <a:r>
              <a:rPr lang="en-GB" sz="2400">
                <a:latin typeface="Calibri"/>
                <a:cs typeface="Calibri"/>
              </a:rPr>
              <a:t> need to start the assessment form now - we recommend you don’t begin the assessment until you have completed the first two sessions of the training. </a:t>
            </a:r>
            <a:endParaRPr lang="en-GB" sz="2400">
              <a:latin typeface="Calibri" panose="020F0502020204030204" pitchFamily="34" charset="0"/>
              <a:cs typeface="Calibri" panose="020F0502020204030204" pitchFamily="34" charset="0"/>
            </a:endParaRPr>
          </a:p>
        </p:txBody>
      </p:sp>
      <p:pic>
        <p:nvPicPr>
          <p:cNvPr id="7" name="Picture 6"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438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EE3CEA-FBFD-0A44-8784-BBA08B4B8BD6}"/>
              </a:ext>
            </a:extLst>
          </p:cNvPr>
          <p:cNvSpPr>
            <a:spLocks noGrp="1"/>
          </p:cNvSpPr>
          <p:nvPr>
            <p:ph sz="half" idx="1"/>
          </p:nvPr>
        </p:nvSpPr>
        <p:spPr>
          <a:xfrm>
            <a:off x="746004" y="2001566"/>
            <a:ext cx="11003082" cy="3708400"/>
          </a:xfrm>
        </p:spPr>
        <p:txBody>
          <a:bodyPr>
            <a:normAutofit/>
          </a:bodyPr>
          <a:lstStyle/>
          <a:p>
            <a:r>
              <a:rPr lang="en-GB" sz="2800">
                <a:latin typeface="Calibri" panose="020F0502020204030204" pitchFamily="34" charset="0"/>
                <a:cs typeface="Calibri" panose="020F0502020204030204" pitchFamily="34" charset="0"/>
              </a:rPr>
              <a:t>Examine the impacts of climate change</a:t>
            </a:r>
          </a:p>
          <a:p>
            <a:r>
              <a:rPr lang="en-GB" sz="2800">
                <a:latin typeface="Calibri" panose="020F0502020204030204" pitchFamily="34" charset="0"/>
                <a:cs typeface="Calibri" panose="020F0502020204030204" pitchFamily="34" charset="0"/>
              </a:rPr>
              <a:t>Explore the distribution of impacts and reflect on climate justice</a:t>
            </a:r>
          </a:p>
          <a:p>
            <a:r>
              <a:rPr lang="en-GB" sz="2800">
                <a:latin typeface="Calibri" panose="020F0502020204030204" pitchFamily="34" charset="0"/>
                <a:cs typeface="Calibri" panose="020F0502020204030204" pitchFamily="34" charset="0"/>
              </a:rPr>
              <a:t>Consider possible future scenarios</a:t>
            </a:r>
          </a:p>
        </p:txBody>
      </p:sp>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a:solidFill>
                  <a:srgbClr val="E5005B"/>
                </a:solidFill>
                <a:latin typeface="Calibri" panose="020F0502020204030204" pitchFamily="34" charset="0"/>
                <a:cs typeface="Calibri" panose="020F0502020204030204" pitchFamily="34" charset="0"/>
              </a:rPr>
              <a:t>Next session we will:</a:t>
            </a:r>
          </a:p>
        </p:txBody>
      </p:sp>
      <p:pic>
        <p:nvPicPr>
          <p:cNvPr id="5" name="Picture 2" descr="Climate Justice: A Movement Gaining Traction | Mars, Incorporated">
            <a:extLst>
              <a:ext uri="{FF2B5EF4-FFF2-40B4-BE49-F238E27FC236}">
                <a16:creationId xmlns:a16="http://schemas.microsoft.com/office/drawing/2014/main" id="{15DEF49C-240D-4101-8FC3-573B73CC1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7942" y="4122814"/>
            <a:ext cx="3832845" cy="216111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BD46FE-562B-4988-BC78-B216A036DF1A}"/>
              </a:ext>
            </a:extLst>
          </p:cNvPr>
          <p:cNvSpPr txBox="1"/>
          <p:nvPr/>
        </p:nvSpPr>
        <p:spPr>
          <a:xfrm>
            <a:off x="636997" y="4387065"/>
            <a:ext cx="6282645" cy="1024950"/>
          </a:xfrm>
          <a:prstGeom prst="rect">
            <a:avLst/>
          </a:prstGeom>
          <a:noFill/>
        </p:spPr>
        <p:txBody>
          <a:bodyPr wrap="square" lIns="0" tIns="0" rIns="0" bIns="0" rtlCol="0" anchor="b" anchorCtr="0">
            <a:normAutofit/>
          </a:bodyPr>
          <a:lstStyle/>
          <a:p>
            <a:r>
              <a:rPr lang="en-GB" sz="2400">
                <a:latin typeface="Calibri" panose="020F0502020204030204" pitchFamily="34" charset="0"/>
                <a:cs typeface="Calibri" panose="020F0502020204030204" pitchFamily="34" charset="0"/>
              </a:rPr>
              <a:t>If you have any questions about the course, you can contact Gill </a:t>
            </a:r>
            <a:r>
              <a:rPr lang="en-GB" sz="2400">
                <a:latin typeface="Calibri" panose="020F0502020204030204" pitchFamily="34" charset="0"/>
                <a:cs typeface="Calibri" panose="020F0502020204030204" pitchFamily="34" charset="0"/>
                <a:hlinkClick r:id="rId4"/>
              </a:rPr>
              <a:t>g.slater@worc.ac.uk</a:t>
            </a:r>
            <a:r>
              <a:rPr lang="en-GB" sz="2400">
                <a:latin typeface="Calibri" panose="020F0502020204030204" pitchFamily="34" charset="0"/>
                <a:cs typeface="Calibri" panose="020F0502020204030204" pitchFamily="34" charset="0"/>
              </a:rPr>
              <a:t> </a:t>
            </a:r>
          </a:p>
        </p:txBody>
      </p:sp>
      <p:pic>
        <p:nvPicPr>
          <p:cNvPr id="6" name="Picture 5"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652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p:txBody>
          <a:bodyPr/>
          <a:lstStyle/>
          <a:p>
            <a:r>
              <a:rPr lang="en-US">
                <a:latin typeface="Calibri" panose="020F0502020204030204" pitchFamily="34" charset="0"/>
                <a:cs typeface="Calibri" panose="020F0502020204030204" pitchFamily="34" charset="0"/>
              </a:rPr>
              <a:t>Homework  </a:t>
            </a:r>
          </a:p>
        </p:txBody>
      </p:sp>
      <p:pic>
        <p:nvPicPr>
          <p:cNvPr id="5" name="Graphic 4" descr="Clapper board with solid fill">
            <a:extLst>
              <a:ext uri="{FF2B5EF4-FFF2-40B4-BE49-F238E27FC236}">
                <a16:creationId xmlns:a16="http://schemas.microsoft.com/office/drawing/2014/main" id="{B2650902-C4D3-4FED-897C-ED7E2D3260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45393" y="5011999"/>
            <a:ext cx="1611331" cy="1611331"/>
          </a:xfrm>
          <a:prstGeom prst="rect">
            <a:avLst/>
          </a:prstGeom>
        </p:spPr>
      </p:pic>
      <p:sp>
        <p:nvSpPr>
          <p:cNvPr id="4" name="Content Placeholder 3">
            <a:extLst>
              <a:ext uri="{FF2B5EF4-FFF2-40B4-BE49-F238E27FC236}">
                <a16:creationId xmlns:a16="http://schemas.microsoft.com/office/drawing/2014/main" id="{80B4B476-0A78-4EAE-B07F-2AD399C79FF4}"/>
              </a:ext>
            </a:extLst>
          </p:cNvPr>
          <p:cNvSpPr>
            <a:spLocks noGrp="1"/>
          </p:cNvSpPr>
          <p:nvPr>
            <p:ph sz="half" idx="1"/>
          </p:nvPr>
        </p:nvSpPr>
        <p:spPr>
          <a:xfrm>
            <a:off x="535276" y="1955674"/>
            <a:ext cx="11306174" cy="3708400"/>
          </a:xfrm>
        </p:spPr>
        <p:txBody>
          <a:bodyPr>
            <a:normAutofit/>
          </a:bodyPr>
          <a:lstStyle/>
          <a:p>
            <a:pPr marL="0" indent="0">
              <a:buNone/>
            </a:pPr>
            <a:r>
              <a:rPr lang="en-GB">
                <a:latin typeface="Calibri" panose="020F0502020204030204" pitchFamily="34" charset="0"/>
                <a:cs typeface="Calibri" panose="020F0502020204030204" pitchFamily="34" charset="0"/>
              </a:rPr>
              <a:t>Before the next session, watch this video: </a:t>
            </a:r>
            <a:r>
              <a:rPr lang="en-GB">
                <a:latin typeface="Calibri" panose="020F0502020204030204" pitchFamily="34" charset="0"/>
                <a:cs typeface="Calibri" panose="020F0502020204030204" pitchFamily="34" charset="0"/>
                <a:hlinkClick r:id="rId5"/>
              </a:rPr>
              <a:t>https://www.youtube.com/watch?app=desktop&amp;v=EOctIuyVfnA</a:t>
            </a:r>
            <a:r>
              <a:rPr lang="en-GB">
                <a:latin typeface="Calibri" panose="020F0502020204030204" pitchFamily="34" charset="0"/>
                <a:cs typeface="Calibri" panose="020F0502020204030204" pitchFamily="34" charset="0"/>
              </a:rPr>
              <a:t> </a:t>
            </a:r>
          </a:p>
          <a:p>
            <a:pPr marL="0" indent="0">
              <a:buNone/>
            </a:pPr>
            <a:r>
              <a:rPr lang="en-GB">
                <a:latin typeface="Calibri" panose="020F0502020204030204" pitchFamily="34" charset="0"/>
                <a:cs typeface="Calibri" panose="020F0502020204030204" pitchFamily="34" charset="0"/>
              </a:rPr>
              <a:t>In the video, there is a discussion about communities that emit the least carbon emissions also being those that are most likely to suffer the most severe impacts of climate change. </a:t>
            </a:r>
          </a:p>
          <a:p>
            <a:r>
              <a:rPr lang="en-GB">
                <a:latin typeface="Calibri" panose="020F0502020204030204" pitchFamily="34" charset="0"/>
                <a:cs typeface="Calibri" panose="020F0502020204030204" pitchFamily="34" charset="0"/>
              </a:rPr>
              <a:t>Can you list two countries that you think will be most impacted by climate change? </a:t>
            </a:r>
          </a:p>
          <a:p>
            <a:r>
              <a:rPr lang="en-GB">
                <a:latin typeface="Calibri" panose="020F0502020204030204" pitchFamily="34" charset="0"/>
                <a:cs typeface="Calibri" panose="020F0502020204030204" pitchFamily="34" charset="0"/>
              </a:rPr>
              <a:t>Can you list two countries that you think will be least impacted by climate change? </a:t>
            </a:r>
          </a:p>
          <a:p>
            <a:r>
              <a:rPr lang="en-GB">
                <a:latin typeface="Calibri" panose="020F0502020204030204" pitchFamily="34" charset="0"/>
                <a:cs typeface="Calibri" panose="020F0502020204030204" pitchFamily="34" charset="0"/>
              </a:rPr>
              <a:t>What does this reveal to you? </a:t>
            </a:r>
          </a:p>
          <a:p>
            <a:endParaRPr lang="en-GB">
              <a:latin typeface="Calibri" panose="020F0502020204030204" pitchFamily="34" charset="0"/>
              <a:cs typeface="Calibri" panose="020F0502020204030204" pitchFamily="34" charset="0"/>
            </a:endParaRPr>
          </a:p>
        </p:txBody>
      </p:sp>
      <p:pic>
        <p:nvPicPr>
          <p:cNvPr id="6" name="Picture 5"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018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B6F555F-D42B-6C44-A0D8-6A3229F3EFD3}"/>
              </a:ext>
            </a:extLst>
          </p:cNvPr>
          <p:cNvSpPr>
            <a:spLocks noGrp="1"/>
          </p:cNvSpPr>
          <p:nvPr>
            <p:ph type="title"/>
          </p:nvPr>
        </p:nvSpPr>
        <p:spPr>
          <a:xfrm>
            <a:off x="838200" y="171162"/>
            <a:ext cx="2840182" cy="2371148"/>
          </a:xfrm>
        </p:spPr>
        <p:txBody>
          <a:bodyPr vert="horz" lIns="91440" tIns="45720" rIns="91440" bIns="45720" rtlCol="0" anchor="ctr">
            <a:normAutofit/>
          </a:bodyPr>
          <a:lstStyle/>
          <a:p>
            <a:pPr>
              <a:lnSpc>
                <a:spcPct val="90000"/>
              </a:lnSpc>
            </a:pPr>
            <a:r>
              <a:rPr lang="en-US" sz="3200" kern="1200">
                <a:solidFill>
                  <a:srgbClr val="FFFFFF"/>
                </a:solidFill>
                <a:latin typeface="+mj-lt"/>
                <a:ea typeface="+mj-ea"/>
                <a:cs typeface="+mj-cs"/>
              </a:rPr>
              <a:t>Carbon Literacy Project</a:t>
            </a:r>
          </a:p>
        </p:txBody>
      </p:sp>
      <p:pic>
        <p:nvPicPr>
          <p:cNvPr id="5" name="Picture 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5FE044-2304-49B4-9346-90FB9D6E35D7}"/>
              </a:ext>
            </a:extLst>
          </p:cNvPr>
          <p:cNvPicPr>
            <a:picLocks noChangeAspect="1"/>
          </p:cNvPicPr>
          <p:nvPr/>
        </p:nvPicPr>
        <p:blipFill>
          <a:blip r:embed="rId4"/>
          <a:stretch>
            <a:fillRect/>
          </a:stretch>
        </p:blipFill>
        <p:spPr>
          <a:xfrm>
            <a:off x="4146375" y="976181"/>
            <a:ext cx="7407450" cy="5506915"/>
          </a:xfrm>
          <a:prstGeom prst="rect">
            <a:avLst/>
          </a:prstGeom>
        </p:spPr>
      </p:pic>
    </p:spTree>
    <p:extLst>
      <p:ext uri="{BB962C8B-B14F-4D97-AF65-F5344CB8AC3E}">
        <p14:creationId xmlns:p14="http://schemas.microsoft.com/office/powerpoint/2010/main" val="2377860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A0BF80D9-64C7-4CCB-ABDC-3F5FCDBFA16E}"/>
              </a:ext>
            </a:extLst>
          </p:cNvPr>
          <p:cNvSpPr>
            <a:spLocks noGrp="1"/>
          </p:cNvSpPr>
          <p:nvPr>
            <p:ph type="title"/>
          </p:nvPr>
        </p:nvSpPr>
        <p:spPr>
          <a:xfrm>
            <a:off x="442912" y="539969"/>
            <a:ext cx="11306176" cy="694471"/>
          </a:xfrm>
        </p:spPr>
        <p:txBody>
          <a:bodyPr>
            <a:normAutofit/>
          </a:bodyPr>
          <a:lstStyle/>
          <a:p>
            <a:r>
              <a:rPr lang="en-GB" sz="3600">
                <a:solidFill>
                  <a:srgbClr val="E5005B"/>
                </a:solidFill>
                <a:latin typeface="Calibri" panose="020F0502020204030204" pitchFamily="34" charset="0"/>
                <a:cs typeface="Calibri" panose="020F0502020204030204" pitchFamily="34" charset="0"/>
              </a:rPr>
              <a:t>During the training you will:</a:t>
            </a:r>
          </a:p>
        </p:txBody>
      </p:sp>
      <p:graphicFrame>
        <p:nvGraphicFramePr>
          <p:cNvPr id="10" name="Table 10">
            <a:extLst>
              <a:ext uri="{FF2B5EF4-FFF2-40B4-BE49-F238E27FC236}">
                <a16:creationId xmlns:a16="http://schemas.microsoft.com/office/drawing/2014/main" id="{52597227-80EF-4924-A26F-B910B6D43A46}"/>
              </a:ext>
            </a:extLst>
          </p:cNvPr>
          <p:cNvGraphicFramePr>
            <a:graphicFrameLocks noGrp="1"/>
          </p:cNvGraphicFramePr>
          <p:nvPr>
            <p:extLst>
              <p:ext uri="{D42A27DB-BD31-4B8C-83A1-F6EECF244321}">
                <p14:modId xmlns:p14="http://schemas.microsoft.com/office/powerpoint/2010/main" val="166885747"/>
              </p:ext>
            </p:extLst>
          </p:nvPr>
        </p:nvGraphicFramePr>
        <p:xfrm>
          <a:off x="1049837" y="1234440"/>
          <a:ext cx="10577989" cy="2028174"/>
        </p:xfrm>
        <a:graphic>
          <a:graphicData uri="http://schemas.openxmlformats.org/drawingml/2006/table">
            <a:tbl>
              <a:tblPr firstRow="1" bandRow="1">
                <a:tableStyleId>{5C22544A-7EE6-4342-B048-85BDC9FD1C3A}</a:tableStyleId>
              </a:tblPr>
              <a:tblGrid>
                <a:gridCol w="2403977">
                  <a:extLst>
                    <a:ext uri="{9D8B030D-6E8A-4147-A177-3AD203B41FA5}">
                      <a16:colId xmlns:a16="http://schemas.microsoft.com/office/drawing/2014/main" val="416783885"/>
                    </a:ext>
                  </a:extLst>
                </a:gridCol>
                <a:gridCol w="4087006">
                  <a:extLst>
                    <a:ext uri="{9D8B030D-6E8A-4147-A177-3AD203B41FA5}">
                      <a16:colId xmlns:a16="http://schemas.microsoft.com/office/drawing/2014/main" val="1957986966"/>
                    </a:ext>
                  </a:extLst>
                </a:gridCol>
                <a:gridCol w="4087006">
                  <a:extLst>
                    <a:ext uri="{9D8B030D-6E8A-4147-A177-3AD203B41FA5}">
                      <a16:colId xmlns:a16="http://schemas.microsoft.com/office/drawing/2014/main" val="3161770103"/>
                    </a:ext>
                  </a:extLst>
                </a:gridCol>
              </a:tblGrid>
              <a:tr h="269680">
                <a:tc>
                  <a:txBody>
                    <a:bodyPr/>
                    <a:lstStyle/>
                    <a:p>
                      <a:endParaRPr lang="en-GB">
                        <a:latin typeface="Calibri" panose="020F0502020204030204" pitchFamily="34" charset="0"/>
                        <a:cs typeface="Calibri" panose="020F0502020204030204" pitchFamily="34" charset="0"/>
                      </a:endParaRPr>
                    </a:p>
                  </a:txBody>
                  <a:tcPr>
                    <a:solidFill>
                      <a:schemeClr val="bg1"/>
                    </a:solidFill>
                  </a:tcPr>
                </a:tc>
                <a:tc>
                  <a:txBody>
                    <a:bodyPr/>
                    <a:lstStyle/>
                    <a:p>
                      <a:r>
                        <a:rPr lang="en-GB">
                          <a:latin typeface="Calibri" panose="020F0502020204030204" pitchFamily="34" charset="0"/>
                          <a:cs typeface="Calibri" panose="020F0502020204030204" pitchFamily="34" charset="0"/>
                        </a:rPr>
                        <a:t>Session 1 - Science</a:t>
                      </a:r>
                    </a:p>
                  </a:txBody>
                  <a:tcPr/>
                </a:tc>
                <a:tc>
                  <a:txBody>
                    <a:bodyPr/>
                    <a:lstStyle/>
                    <a:p>
                      <a:r>
                        <a:rPr lang="en-GB">
                          <a:latin typeface="Calibri" panose="020F0502020204030204" pitchFamily="34" charset="0"/>
                          <a:cs typeface="Calibri" panose="020F0502020204030204" pitchFamily="34" charset="0"/>
                        </a:rPr>
                        <a:t>Session 2 - Impacts</a:t>
                      </a:r>
                    </a:p>
                  </a:txBody>
                  <a:tcPr/>
                </a:tc>
                <a:extLst>
                  <a:ext uri="{0D108BD9-81ED-4DB2-BD59-A6C34878D82A}">
                    <a16:rowId xmlns:a16="http://schemas.microsoft.com/office/drawing/2014/main" val="2073785569"/>
                  </a:ext>
                </a:extLst>
              </a:tr>
              <a:tr h="1662414">
                <a:tc>
                  <a:txBody>
                    <a:bodyPr/>
                    <a:lstStyle/>
                    <a:p>
                      <a:pPr marL="0" indent="0" algn="ctr">
                        <a:buFont typeface="Arial" panose="020B0604020202020204" pitchFamily="34" charset="0"/>
                        <a:buNone/>
                      </a:pPr>
                      <a:r>
                        <a:rPr lang="en-GB" b="1">
                          <a:solidFill>
                            <a:schemeClr val="bg1"/>
                          </a:solidFill>
                          <a:latin typeface="Calibri" panose="020F0502020204030204" pitchFamily="34" charset="0"/>
                          <a:cs typeface="Calibri" panose="020F0502020204030204" pitchFamily="34" charset="0"/>
                        </a:rPr>
                        <a:t>The Problem</a:t>
                      </a:r>
                    </a:p>
                  </a:txBody>
                  <a:tcPr anchor="ctr">
                    <a:solidFill>
                      <a:srgbClr val="E5005B"/>
                    </a:solidFill>
                  </a:tcPr>
                </a:tc>
                <a:tc>
                  <a:txBody>
                    <a:bodyPr/>
                    <a:lstStyle/>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Learn about the science of climate change</a:t>
                      </a:r>
                    </a:p>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Your individual carbon footprint</a:t>
                      </a:r>
                    </a:p>
                    <a:p>
                      <a:pPr marL="285750" indent="-285750">
                        <a:buFont typeface="Arial" panose="020B0604020202020204" pitchFamily="34" charset="0"/>
                        <a:buChar char="•"/>
                      </a:pPr>
                      <a:endParaRPr lang="en-GB">
                        <a:latin typeface="Calibri" panose="020F0502020204030204" pitchFamily="34" charset="0"/>
                        <a:cs typeface="Calibri" panose="020F0502020204030204" pitchFamily="34" charset="0"/>
                      </a:endParaRPr>
                    </a:p>
                  </a:txBody>
                  <a:tcPr/>
                </a:tc>
                <a:tc>
                  <a:txBody>
                    <a:bodyPr/>
                    <a:lstStyle/>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Examine the impacts of climate change</a:t>
                      </a:r>
                    </a:p>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Explore the distribution of impacts and reflect on climate justice</a:t>
                      </a:r>
                    </a:p>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Consider possible future scenarios</a:t>
                      </a:r>
                    </a:p>
                  </a:txBody>
                  <a:tcPr/>
                </a:tc>
                <a:extLst>
                  <a:ext uri="{0D108BD9-81ED-4DB2-BD59-A6C34878D82A}">
                    <a16:rowId xmlns:a16="http://schemas.microsoft.com/office/drawing/2014/main" val="2412354329"/>
                  </a:ext>
                </a:extLst>
              </a:tr>
            </a:tbl>
          </a:graphicData>
        </a:graphic>
      </p:graphicFrame>
      <p:graphicFrame>
        <p:nvGraphicFramePr>
          <p:cNvPr id="11" name="Table 10">
            <a:extLst>
              <a:ext uri="{FF2B5EF4-FFF2-40B4-BE49-F238E27FC236}">
                <a16:creationId xmlns:a16="http://schemas.microsoft.com/office/drawing/2014/main" id="{E161E04E-BE79-45F8-A394-207EF2A81768}"/>
              </a:ext>
            </a:extLst>
          </p:cNvPr>
          <p:cNvGraphicFramePr>
            <a:graphicFrameLocks noGrp="1"/>
          </p:cNvGraphicFramePr>
          <p:nvPr>
            <p:extLst>
              <p:ext uri="{D42A27DB-BD31-4B8C-83A1-F6EECF244321}">
                <p14:modId xmlns:p14="http://schemas.microsoft.com/office/powerpoint/2010/main" val="2460771427"/>
              </p:ext>
            </p:extLst>
          </p:nvPr>
        </p:nvGraphicFramePr>
        <p:xfrm>
          <a:off x="1049837" y="3431579"/>
          <a:ext cx="10577989" cy="2382520"/>
        </p:xfrm>
        <a:graphic>
          <a:graphicData uri="http://schemas.openxmlformats.org/drawingml/2006/table">
            <a:tbl>
              <a:tblPr firstRow="1" bandRow="1">
                <a:tableStyleId>{5C22544A-7EE6-4342-B048-85BDC9FD1C3A}</a:tableStyleId>
              </a:tblPr>
              <a:tblGrid>
                <a:gridCol w="2395728">
                  <a:extLst>
                    <a:ext uri="{9D8B030D-6E8A-4147-A177-3AD203B41FA5}">
                      <a16:colId xmlns:a16="http://schemas.microsoft.com/office/drawing/2014/main" val="3666709125"/>
                    </a:ext>
                  </a:extLst>
                </a:gridCol>
                <a:gridCol w="8182261">
                  <a:extLst>
                    <a:ext uri="{9D8B030D-6E8A-4147-A177-3AD203B41FA5}">
                      <a16:colId xmlns:a16="http://schemas.microsoft.com/office/drawing/2014/main" val="1957986966"/>
                    </a:ext>
                  </a:extLst>
                </a:gridCol>
              </a:tblGrid>
              <a:tr h="370840">
                <a:tc>
                  <a:txBody>
                    <a:bodyPr/>
                    <a:lstStyle/>
                    <a:p>
                      <a:endParaRPr lang="en-GB">
                        <a:latin typeface="Calibri" panose="020F0502020204030204" pitchFamily="34" charset="0"/>
                        <a:cs typeface="Calibri" panose="020F0502020204030204" pitchFamily="34" charset="0"/>
                      </a:endParaRPr>
                    </a:p>
                  </a:txBody>
                  <a:tcPr>
                    <a:solidFill>
                      <a:schemeClr val="bg1"/>
                    </a:solidFill>
                  </a:tcPr>
                </a:tc>
                <a:tc>
                  <a:txBody>
                    <a:bodyPr/>
                    <a:lstStyle/>
                    <a:p>
                      <a:r>
                        <a:rPr lang="en-GB">
                          <a:latin typeface="Calibri" panose="020F0502020204030204" pitchFamily="34" charset="0"/>
                          <a:cs typeface="Calibri" panose="020F0502020204030204" pitchFamily="34" charset="0"/>
                        </a:rPr>
                        <a:t>Session 3 – Actions</a:t>
                      </a:r>
                    </a:p>
                  </a:txBody>
                  <a:tcPr/>
                </a:tc>
                <a:extLst>
                  <a:ext uri="{0D108BD9-81ED-4DB2-BD59-A6C34878D82A}">
                    <a16:rowId xmlns:a16="http://schemas.microsoft.com/office/drawing/2014/main" val="2073785569"/>
                  </a:ext>
                </a:extLst>
              </a:tr>
              <a:tr h="370840">
                <a:tc>
                  <a:txBody>
                    <a:bodyPr/>
                    <a:lstStyle/>
                    <a:p>
                      <a:pPr algn="ctr"/>
                      <a:r>
                        <a:rPr lang="en-GB" b="1">
                          <a:solidFill>
                            <a:schemeClr val="bg1"/>
                          </a:solidFill>
                          <a:latin typeface="Calibri" panose="020F0502020204030204" pitchFamily="34" charset="0"/>
                          <a:cs typeface="Calibri" panose="020F0502020204030204" pitchFamily="34" charset="0"/>
                        </a:rPr>
                        <a:t>The Solutions</a:t>
                      </a:r>
                    </a:p>
                  </a:txBody>
                  <a:tcPr anchor="ctr">
                    <a:solidFill>
                      <a:srgbClr val="E5005B"/>
                    </a:solidFill>
                  </a:tcPr>
                </a:tc>
                <a:tc>
                  <a:txBody>
                    <a:bodyPr/>
                    <a:lstStyle/>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Learn about action on climate change (including mitigation and adaptation) at various scales</a:t>
                      </a:r>
                    </a:p>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Compare high and low carbon footprint actions</a:t>
                      </a:r>
                    </a:p>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Devise high impact individual strategies</a:t>
                      </a:r>
                    </a:p>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Consider ‘</a:t>
                      </a:r>
                      <a:r>
                        <a:rPr lang="en-GB" err="1">
                          <a:latin typeface="Calibri" panose="020F0502020204030204" pitchFamily="34" charset="0"/>
                          <a:cs typeface="Calibri" panose="020F0502020204030204" pitchFamily="34" charset="0"/>
                        </a:rPr>
                        <a:t>multisolving</a:t>
                      </a:r>
                      <a:r>
                        <a:rPr lang="en-GB">
                          <a:latin typeface="Calibri" panose="020F0502020204030204" pitchFamily="34" charset="0"/>
                          <a:cs typeface="Calibri" panose="020F0502020204030204" pitchFamily="34" charset="0"/>
                        </a:rPr>
                        <a:t>’ climate solutions</a:t>
                      </a:r>
                    </a:p>
                    <a:p>
                      <a:pPr marL="285750" indent="-285750">
                        <a:buFont typeface="Arial" panose="020B0604020202020204" pitchFamily="34" charset="0"/>
                        <a:buChar char="•"/>
                      </a:pPr>
                      <a:r>
                        <a:rPr lang="en-GB">
                          <a:latin typeface="Calibri" panose="020F0502020204030204" pitchFamily="34" charset="0"/>
                          <a:cs typeface="Calibri" panose="020F0502020204030204" pitchFamily="34" charset="0"/>
                        </a:rPr>
                        <a:t>Devise high impact group strategies</a:t>
                      </a:r>
                    </a:p>
                    <a:p>
                      <a:pPr marL="285750" indent="-285750">
                        <a:buFont typeface="Arial" panose="020B0604020202020204" pitchFamily="34" charset="0"/>
                        <a:buChar char="•"/>
                      </a:pPr>
                      <a:endParaRPr lang="en-GB">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12354329"/>
                  </a:ext>
                </a:extLst>
              </a:tr>
            </a:tbl>
          </a:graphicData>
        </a:graphic>
      </p:graphicFrame>
      <p:sp>
        <p:nvSpPr>
          <p:cNvPr id="12" name="TextBox 11">
            <a:extLst>
              <a:ext uri="{FF2B5EF4-FFF2-40B4-BE49-F238E27FC236}">
                <a16:creationId xmlns:a16="http://schemas.microsoft.com/office/drawing/2014/main" id="{C464C365-B515-4674-AA74-34CB82CF610B}"/>
              </a:ext>
            </a:extLst>
          </p:cNvPr>
          <p:cNvSpPr txBox="1"/>
          <p:nvPr/>
        </p:nvSpPr>
        <p:spPr>
          <a:xfrm>
            <a:off x="4549140" y="6435090"/>
            <a:ext cx="4880610" cy="296254"/>
          </a:xfrm>
          <a:prstGeom prst="rect">
            <a:avLst/>
          </a:prstGeom>
          <a:noFill/>
        </p:spPr>
        <p:txBody>
          <a:bodyPr wrap="none" lIns="0" tIns="0" rIns="0" bIns="0" rtlCol="0" anchor="b" anchorCtr="0">
            <a:normAutofit/>
          </a:bodyPr>
          <a:lstStyle/>
          <a:p>
            <a:pPr algn="r"/>
            <a:r>
              <a:rPr lang="en-GB" sz="1600" i="1">
                <a:solidFill>
                  <a:srgbClr val="E5005B"/>
                </a:solidFill>
                <a:latin typeface="Calibri" panose="020F0502020204030204" pitchFamily="34" charset="0"/>
                <a:cs typeface="Calibri" panose="020F0502020204030204" pitchFamily="34" charset="0"/>
              </a:rPr>
              <a:t>“Providing you with the tools to make a difference….”</a:t>
            </a:r>
          </a:p>
        </p:txBody>
      </p:sp>
    </p:spTree>
    <p:extLst>
      <p:ext uri="{BB962C8B-B14F-4D97-AF65-F5344CB8AC3E}">
        <p14:creationId xmlns:p14="http://schemas.microsoft.com/office/powerpoint/2010/main" val="3108715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615BEA-51EA-4570-98A6-7A949E3C61D5}"/>
              </a:ext>
            </a:extLst>
          </p:cNvPr>
          <p:cNvSpPr>
            <a:spLocks noGrp="1"/>
          </p:cNvSpPr>
          <p:nvPr>
            <p:ph sz="half" idx="1"/>
          </p:nvPr>
        </p:nvSpPr>
        <p:spPr>
          <a:xfrm>
            <a:off x="4154752" y="2104014"/>
            <a:ext cx="7345335" cy="3695485"/>
          </a:xfrm>
        </p:spPr>
        <p:txBody>
          <a:bodyPr>
            <a:normAutofit/>
          </a:bodyPr>
          <a:lstStyle/>
          <a:p>
            <a:r>
              <a:rPr lang="en-GB" sz="2800">
                <a:latin typeface="Calibri" panose="020F0502020204030204" pitchFamily="34" charset="0"/>
                <a:cs typeface="Calibri" panose="020F0502020204030204" pitchFamily="34" charset="0"/>
              </a:rPr>
              <a:t>Introduction to the training </a:t>
            </a:r>
          </a:p>
          <a:p>
            <a:r>
              <a:rPr lang="en-GB" sz="2800">
                <a:latin typeface="Calibri" panose="020F0502020204030204" pitchFamily="34" charset="0"/>
                <a:cs typeface="Calibri" panose="020F0502020204030204" pitchFamily="34" charset="0"/>
              </a:rPr>
              <a:t>Introduction to the basics of climate science</a:t>
            </a:r>
          </a:p>
          <a:p>
            <a:r>
              <a:rPr lang="en-GB" sz="2800">
                <a:latin typeface="Calibri" panose="020F0502020204030204" pitchFamily="34" charset="0"/>
                <a:cs typeface="Calibri" panose="020F0502020204030204" pitchFamily="34" charset="0"/>
              </a:rPr>
              <a:t>Calculating your individual / household carbon footprint</a:t>
            </a:r>
          </a:p>
          <a:p>
            <a:r>
              <a:rPr lang="en-GB" sz="2800">
                <a:latin typeface="Calibri" panose="020F0502020204030204" pitchFamily="34" charset="0"/>
                <a:cs typeface="Calibri" panose="020F0502020204030204" pitchFamily="34" charset="0"/>
              </a:rPr>
              <a:t>Independent learning task</a:t>
            </a:r>
          </a:p>
          <a:p>
            <a:endParaRPr lang="en-GB" sz="280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FA3B3B18-1FB2-4051-9FA4-A4286C2D8552}"/>
              </a:ext>
            </a:extLst>
          </p:cNvPr>
          <p:cNvSpPr>
            <a:spLocks noGrp="1"/>
          </p:cNvSpPr>
          <p:nvPr>
            <p:ph type="title"/>
          </p:nvPr>
        </p:nvSpPr>
        <p:spPr/>
        <p:txBody>
          <a:bodyPr/>
          <a:lstStyle/>
          <a:p>
            <a:r>
              <a:rPr lang="en-GB">
                <a:solidFill>
                  <a:srgbClr val="E5005B"/>
                </a:solidFill>
                <a:latin typeface="Calibri" panose="020F0502020204030204" pitchFamily="34" charset="0"/>
                <a:cs typeface="Calibri" panose="020F0502020204030204" pitchFamily="34" charset="0"/>
              </a:rPr>
              <a:t>Session one: learning outcomes</a:t>
            </a:r>
          </a:p>
        </p:txBody>
      </p:sp>
      <p:pic>
        <p:nvPicPr>
          <p:cNvPr id="4" name="Graphic 4" descr="Lightbulb and gear outline">
            <a:extLst>
              <a:ext uri="{FF2B5EF4-FFF2-40B4-BE49-F238E27FC236}">
                <a16:creationId xmlns:a16="http://schemas.microsoft.com/office/drawing/2014/main" id="{033A049C-E226-4AF7-BE43-9CB88A69F5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5173" y="1912749"/>
            <a:ext cx="2916263" cy="2942094"/>
          </a:xfrm>
          <a:prstGeom prst="rect">
            <a:avLst/>
          </a:prstGeom>
        </p:spPr>
      </p:pic>
      <p:pic>
        <p:nvPicPr>
          <p:cNvPr id="5" name="Picture 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1843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8DCE1C-76C3-4D89-B021-77CF71A476D7}"/>
              </a:ext>
            </a:extLst>
          </p:cNvPr>
          <p:cNvSpPr>
            <a:spLocks noGrp="1"/>
          </p:cNvSpPr>
          <p:nvPr>
            <p:ph type="title"/>
          </p:nvPr>
        </p:nvSpPr>
        <p:spPr/>
        <p:txBody>
          <a:bodyPr/>
          <a:lstStyle/>
          <a:p>
            <a:r>
              <a:rPr lang="en-GB"/>
              <a:t>Introduction</a:t>
            </a:r>
          </a:p>
        </p:txBody>
      </p:sp>
      <p:pic>
        <p:nvPicPr>
          <p:cNvPr id="6" name="Picture 5">
            <a:extLst>
              <a:ext uri="{FF2B5EF4-FFF2-40B4-BE49-F238E27FC236}">
                <a16:creationId xmlns:a16="http://schemas.microsoft.com/office/drawing/2014/main" id="{0D8FFB8F-9C0C-4B52-B36A-E9657E10FEF8}"/>
              </a:ext>
            </a:extLst>
          </p:cNvPr>
          <p:cNvPicPr>
            <a:picLocks noChangeAspect="1"/>
          </p:cNvPicPr>
          <p:nvPr/>
        </p:nvPicPr>
        <p:blipFill rotWithShape="1">
          <a:blip r:embed="rId3"/>
          <a:srcRect l="633" t="24924" r="63675" b="7003"/>
          <a:stretch/>
        </p:blipFill>
        <p:spPr>
          <a:xfrm>
            <a:off x="5550262" y="1802083"/>
            <a:ext cx="6198824" cy="3546667"/>
          </a:xfrm>
          <a:prstGeom prst="rect">
            <a:avLst/>
          </a:prstGeom>
        </p:spPr>
      </p:pic>
      <p:sp>
        <p:nvSpPr>
          <p:cNvPr id="8" name="TextBox 7">
            <a:extLst>
              <a:ext uri="{FF2B5EF4-FFF2-40B4-BE49-F238E27FC236}">
                <a16:creationId xmlns:a16="http://schemas.microsoft.com/office/drawing/2014/main" id="{8FCBDFB0-BA35-4ED3-8967-399E33111D1A}"/>
              </a:ext>
            </a:extLst>
          </p:cNvPr>
          <p:cNvSpPr txBox="1"/>
          <p:nvPr/>
        </p:nvSpPr>
        <p:spPr>
          <a:xfrm>
            <a:off x="442912" y="1802083"/>
            <a:ext cx="4819968" cy="4154984"/>
          </a:xfrm>
          <a:prstGeom prst="rect">
            <a:avLst/>
          </a:prstGeom>
          <a:noFill/>
        </p:spPr>
        <p:txBody>
          <a:bodyPr wrap="square">
            <a:spAutoFit/>
          </a:bodyPr>
          <a:lstStyle/>
          <a:p>
            <a:r>
              <a:rPr lang="en-US" sz="2400">
                <a:latin typeface="Calibri" panose="020F0502020204030204" pitchFamily="34" charset="0"/>
                <a:cs typeface="Calibri" panose="020F0502020204030204" pitchFamily="34" charset="0"/>
              </a:rPr>
              <a:t>This is an introductory video from July last year highlighting the immediacy of the climate emergency and the need for urgent action, the content of which will be built on further today and during other sessions. </a:t>
            </a:r>
          </a:p>
          <a:p>
            <a:endParaRPr lang="en-US" sz="2400">
              <a:latin typeface="Calibri" panose="020F0502020204030204" pitchFamily="34" charset="0"/>
              <a:cs typeface="Calibri" panose="020F0502020204030204" pitchFamily="34" charset="0"/>
            </a:endParaRPr>
          </a:p>
          <a:p>
            <a:r>
              <a:rPr lang="en-US" sz="2400">
                <a:latin typeface="Calibri" panose="020F0502020204030204" pitchFamily="34" charset="0"/>
                <a:cs typeface="Calibri" panose="020F0502020204030204" pitchFamily="34" charset="0"/>
              </a:rPr>
              <a:t>Watch the video and consider your response. After the video, we will discuss in breakout rooms. </a:t>
            </a:r>
            <a:endParaRPr lang="en-GB" sz="2400"/>
          </a:p>
        </p:txBody>
      </p:sp>
      <p:pic>
        <p:nvPicPr>
          <p:cNvPr id="5" name="Picture 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81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89E8610-2861-4337-BCB9-BA12903C0428}"/>
              </a:ext>
            </a:extLst>
          </p:cNvPr>
          <p:cNvSpPr>
            <a:spLocks noGrp="1"/>
          </p:cNvSpPr>
          <p:nvPr>
            <p:ph sz="half" idx="1"/>
          </p:nvPr>
        </p:nvSpPr>
        <p:spPr>
          <a:xfrm>
            <a:off x="442912" y="2145245"/>
            <a:ext cx="7715568" cy="3322493"/>
          </a:xfrm>
        </p:spPr>
        <p:txBody>
          <a:bodyPr>
            <a:normAutofit/>
          </a:bodyPr>
          <a:lstStyle/>
          <a:p>
            <a:pPr marL="0" indent="0">
              <a:buNone/>
            </a:pPr>
            <a:r>
              <a:rPr lang="en-US" sz="4000" dirty="0">
                <a:latin typeface="Calibri" panose="020F0502020204030204" pitchFamily="34" charset="0"/>
                <a:cs typeface="Calibri" panose="020F0502020204030204" pitchFamily="34" charset="0"/>
              </a:rPr>
              <a:t>a.) Introduce </a:t>
            </a:r>
            <a:r>
              <a:rPr lang="en-US" sz="3600" dirty="0">
                <a:latin typeface="Calibri" panose="020F0502020204030204" pitchFamily="34" charset="0"/>
                <a:cs typeface="Calibri" panose="020F0502020204030204" pitchFamily="34" charset="0"/>
              </a:rPr>
              <a:t>yourself to the group</a:t>
            </a:r>
          </a:p>
          <a:p>
            <a:pPr marL="0" indent="0">
              <a:buNone/>
            </a:pPr>
            <a:r>
              <a:rPr lang="en-US" sz="3600" dirty="0">
                <a:latin typeface="Calibri" panose="020F0502020204030204" pitchFamily="34" charset="0"/>
                <a:cs typeface="Calibri" panose="020F0502020204030204" pitchFamily="34" charset="0"/>
              </a:rPr>
              <a:t>b.) Give one reason why you are attending the training</a:t>
            </a:r>
          </a:p>
          <a:p>
            <a:pPr marL="0" indent="0">
              <a:buNone/>
            </a:pPr>
            <a:r>
              <a:rPr lang="en-US" sz="3600" dirty="0">
                <a:latin typeface="Calibri" panose="020F0502020204030204" pitchFamily="34" charset="0"/>
                <a:cs typeface="Calibri" panose="020F0502020204030204" pitchFamily="34" charset="0"/>
              </a:rPr>
              <a:t>c.) Highlight one thing from the video that stood out for you</a:t>
            </a:r>
          </a:p>
        </p:txBody>
      </p:sp>
      <p:sp>
        <p:nvSpPr>
          <p:cNvPr id="3" name="Title 2">
            <a:extLst>
              <a:ext uri="{FF2B5EF4-FFF2-40B4-BE49-F238E27FC236}">
                <a16:creationId xmlns:a16="http://schemas.microsoft.com/office/drawing/2014/main" id="{BFD23E9C-287E-438E-9463-FD036C61AE3D}"/>
              </a:ext>
            </a:extLst>
          </p:cNvPr>
          <p:cNvSpPr>
            <a:spLocks noGrp="1"/>
          </p:cNvSpPr>
          <p:nvPr>
            <p:ph type="title"/>
          </p:nvPr>
        </p:nvSpPr>
        <p:spPr/>
        <p:txBody>
          <a:bodyPr/>
          <a:lstStyle/>
          <a:p>
            <a:r>
              <a:rPr lang="en-GB" dirty="0">
                <a:latin typeface="Calibri" panose="020F0502020204030204" pitchFamily="34" charset="0"/>
                <a:cs typeface="Calibri" panose="020F0502020204030204" pitchFamily="34" charset="0"/>
              </a:rPr>
              <a:t>Activity: Getting to know you</a:t>
            </a:r>
          </a:p>
        </p:txBody>
      </p:sp>
      <p:pic>
        <p:nvPicPr>
          <p:cNvPr id="6" name="Graphic 5" descr="Users with solid fill">
            <a:extLst>
              <a:ext uri="{FF2B5EF4-FFF2-40B4-BE49-F238E27FC236}">
                <a16:creationId xmlns:a16="http://schemas.microsoft.com/office/drawing/2014/main" id="{1AE6F183-6B36-47EC-9BC9-7A05547D9A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42989" y="1668227"/>
            <a:ext cx="3875110" cy="3875110"/>
          </a:xfrm>
          <a:prstGeom prst="rect">
            <a:avLst/>
          </a:prstGeom>
        </p:spPr>
      </p:pic>
      <p:pic>
        <p:nvPicPr>
          <p:cNvPr id="8" name="Picture 7"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915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CAC5B-EA23-4764-9108-33B0E8296E7A}"/>
              </a:ext>
            </a:extLst>
          </p:cNvPr>
          <p:cNvSpPr>
            <a:spLocks noGrp="1"/>
          </p:cNvSpPr>
          <p:nvPr>
            <p:ph type="title"/>
          </p:nvPr>
        </p:nvSpPr>
        <p:spPr/>
        <p:txBody>
          <a:bodyPr/>
          <a:lstStyle/>
          <a:p>
            <a:r>
              <a:rPr lang="en-GB">
                <a:latin typeface="Calibri" panose="020F0502020204030204" pitchFamily="34" charset="0"/>
                <a:cs typeface="Calibri" panose="020F0502020204030204" pitchFamily="34" charset="0"/>
              </a:rPr>
              <a:t>What are the predicted impacts for UK?</a:t>
            </a:r>
            <a:endParaRPr lang="en-US" b="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3C974F4-461C-47F4-BE29-C3926135DC65}"/>
              </a:ext>
            </a:extLst>
          </p:cNvPr>
          <p:cNvSpPr>
            <a:spLocks noGrp="1"/>
          </p:cNvSpPr>
          <p:nvPr>
            <p:ph idx="1"/>
          </p:nvPr>
        </p:nvSpPr>
        <p:spPr>
          <a:xfrm>
            <a:off x="847890" y="2152604"/>
            <a:ext cx="4547070" cy="3708399"/>
          </a:xfrm>
        </p:spPr>
        <p:txBody>
          <a:bodyPr vert="horz" lIns="0" tIns="45720" rIns="91440" bIns="45720" rtlCol="0" anchor="t">
            <a:normAutofit/>
          </a:bodyPr>
          <a:lstStyle/>
          <a:p>
            <a:pPr marL="0" indent="0">
              <a:spcAft>
                <a:spcPts val="1000"/>
              </a:spcAft>
              <a:buNone/>
            </a:pPr>
            <a:r>
              <a:rPr lang="en" sz="2800" b="1" u="sng">
                <a:latin typeface="Calibri" panose="020F0502020204030204" pitchFamily="34" charset="0"/>
                <a:cs typeface="Calibri" panose="020F0502020204030204" pitchFamily="34" charset="0"/>
              </a:rPr>
              <a:t>Hotter, </a:t>
            </a:r>
            <a:r>
              <a:rPr lang="en" sz="2800" b="1" u="sng">
                <a:solidFill>
                  <a:schemeClr val="dk1"/>
                </a:solidFill>
                <a:latin typeface="Calibri" panose="020F0502020204030204" pitchFamily="34" charset="0"/>
                <a:cs typeface="Calibri" panose="020F0502020204030204" pitchFamily="34" charset="0"/>
              </a:rPr>
              <a:t>drier summers</a:t>
            </a:r>
          </a:p>
          <a:p>
            <a:pPr marL="0" indent="0">
              <a:buNone/>
            </a:pPr>
            <a:r>
              <a:rPr lang="en" sz="2000" b="1">
                <a:solidFill>
                  <a:schemeClr val="dk1"/>
                </a:solidFill>
                <a:latin typeface="Calibri" panose="020F0502020204030204" pitchFamily="34" charset="0"/>
                <a:cs typeface="Calibri" panose="020F0502020204030204" pitchFamily="34" charset="0"/>
              </a:rPr>
              <a:t>What's the issue?</a:t>
            </a:r>
          </a:p>
          <a:p>
            <a:pPr>
              <a:lnSpc>
                <a:spcPct val="114999"/>
              </a:lnSpc>
              <a:spcBef>
                <a:spcPts val="0"/>
              </a:spcBef>
            </a:pPr>
            <a:r>
              <a:rPr lang="en" sz="2300">
                <a:solidFill>
                  <a:schemeClr val="dk1"/>
                </a:solidFill>
                <a:latin typeface="Calibri" panose="020F0502020204030204" pitchFamily="34" charset="0"/>
                <a:cs typeface="Calibri" panose="020F0502020204030204" pitchFamily="34" charset="0"/>
              </a:rPr>
              <a:t>Droughts and heatwaves</a:t>
            </a:r>
            <a:endParaRPr lang="en-US" sz="2300">
              <a:solidFill>
                <a:schemeClr val="dk1"/>
              </a:solidFill>
              <a:latin typeface="Calibri" panose="020F0502020204030204" pitchFamily="34" charset="0"/>
              <a:cs typeface="Calibri" panose="020F0502020204030204" pitchFamily="34" charset="0"/>
            </a:endParaRPr>
          </a:p>
          <a:p>
            <a:pPr>
              <a:lnSpc>
                <a:spcPct val="114999"/>
              </a:lnSpc>
              <a:spcBef>
                <a:spcPts val="0"/>
              </a:spcBef>
            </a:pPr>
            <a:r>
              <a:rPr lang="en" sz="2300">
                <a:solidFill>
                  <a:schemeClr val="dk1"/>
                </a:solidFill>
                <a:latin typeface="Calibri" panose="020F0502020204030204" pitchFamily="34" charset="0"/>
                <a:cs typeface="Calibri" panose="020F0502020204030204" pitchFamily="34" charset="0"/>
              </a:rPr>
              <a:t>Water security</a:t>
            </a:r>
            <a:endParaRPr lang="en-US" sz="2300">
              <a:solidFill>
                <a:schemeClr val="dk1"/>
              </a:solidFill>
              <a:latin typeface="Calibri" panose="020F0502020204030204" pitchFamily="34" charset="0"/>
              <a:cs typeface="Calibri" panose="020F0502020204030204" pitchFamily="34" charset="0"/>
            </a:endParaRPr>
          </a:p>
          <a:p>
            <a:pPr>
              <a:lnSpc>
                <a:spcPct val="114999"/>
              </a:lnSpc>
              <a:spcBef>
                <a:spcPts val="0"/>
              </a:spcBef>
            </a:pPr>
            <a:r>
              <a:rPr lang="en" sz="2300">
                <a:solidFill>
                  <a:schemeClr val="dk1"/>
                </a:solidFill>
                <a:latin typeface="Calibri" panose="020F0502020204030204" pitchFamily="34" charset="0"/>
                <a:cs typeface="Calibri" panose="020F0502020204030204" pitchFamily="34" charset="0"/>
              </a:rPr>
              <a:t>Health impacts on young and elderly citizens</a:t>
            </a:r>
            <a:endParaRPr lang="en-US" sz="2300">
              <a:solidFill>
                <a:schemeClr val="dk1"/>
              </a:solidFill>
              <a:latin typeface="Calibri" panose="020F0502020204030204" pitchFamily="34" charset="0"/>
              <a:cs typeface="Calibri" panose="020F0502020204030204" pitchFamily="34" charset="0"/>
            </a:endParaRPr>
          </a:p>
          <a:p>
            <a:pPr>
              <a:lnSpc>
                <a:spcPct val="114999"/>
              </a:lnSpc>
              <a:spcBef>
                <a:spcPts val="0"/>
              </a:spcBef>
            </a:pPr>
            <a:r>
              <a:rPr lang="en" sz="2300">
                <a:solidFill>
                  <a:schemeClr val="dk1"/>
                </a:solidFill>
                <a:latin typeface="Calibri" panose="020F0502020204030204" pitchFamily="34" charset="0"/>
                <a:cs typeface="Calibri" panose="020F0502020204030204" pitchFamily="34" charset="0"/>
              </a:rPr>
              <a:t>Invasive species e.g. mosquitoes </a:t>
            </a:r>
            <a:endParaRPr lang="en-US" sz="2300">
              <a:solidFill>
                <a:schemeClr val="dk1"/>
              </a:solidFill>
              <a:latin typeface="Calibri" panose="020F0502020204030204" pitchFamily="34" charset="0"/>
              <a:cs typeface="Calibri" panose="020F0502020204030204" pitchFamily="34" charset="0"/>
            </a:endParaRPr>
          </a:p>
          <a:p>
            <a:pPr>
              <a:lnSpc>
                <a:spcPct val="114999"/>
              </a:lnSpc>
              <a:spcBef>
                <a:spcPts val="0"/>
              </a:spcBef>
            </a:pPr>
            <a:r>
              <a:rPr lang="en" sz="2300">
                <a:solidFill>
                  <a:schemeClr val="dk1"/>
                </a:solidFill>
                <a:latin typeface="Calibri" panose="020F0502020204030204" pitchFamily="34" charset="0"/>
                <a:cs typeface="Calibri" panose="020F0502020204030204" pitchFamily="34" charset="0"/>
              </a:rPr>
              <a:t>Unstable food prices </a:t>
            </a:r>
          </a:p>
          <a:p>
            <a:endParaRPr lang="en">
              <a:solidFill>
                <a:schemeClr val="dk1"/>
              </a:solidFill>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708AA50D-F744-4F52-B1A0-B22B24164846}"/>
              </a:ext>
            </a:extLst>
          </p:cNvPr>
          <p:cNvSpPr txBox="1">
            <a:spLocks/>
          </p:cNvSpPr>
          <p:nvPr/>
        </p:nvSpPr>
        <p:spPr>
          <a:xfrm>
            <a:off x="6096000" y="2152604"/>
            <a:ext cx="5329390" cy="3717259"/>
          </a:xfrm>
          <a:prstGeom prst="rect">
            <a:avLst/>
          </a:prstGeom>
        </p:spPr>
        <p:txBody>
          <a:bodyPr vert="horz" lIns="0" tIns="45720" rIns="91440" bIns="45720" rtlCol="0" anchor="t">
            <a:normAutofit fontScale="92500" lnSpcReduction="10000"/>
          </a:bodyPr>
          <a:lst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000"/>
              </a:spcAft>
              <a:buNone/>
            </a:pPr>
            <a:r>
              <a:rPr lang="en-US" sz="2800" b="1" u="sng">
                <a:latin typeface="Calibri" panose="020F0502020204030204" pitchFamily="34" charset="0"/>
                <a:cs typeface="Calibri" panose="020F0502020204030204" pitchFamily="34" charset="0"/>
              </a:rPr>
              <a:t>Wetter, stormier, warmer winters</a:t>
            </a:r>
            <a:endParaRPr lang="en" sz="2800" b="1" u="sng">
              <a:solidFill>
                <a:schemeClr val="dk1"/>
              </a:solidFill>
              <a:latin typeface="Calibri" panose="020F0502020204030204" pitchFamily="34" charset="0"/>
              <a:cs typeface="Calibri" panose="020F0502020204030204" pitchFamily="34" charset="0"/>
            </a:endParaRPr>
          </a:p>
          <a:p>
            <a:pPr marL="0" indent="0">
              <a:buFont typeface="Wingdings" pitchFamily="2" charset="2"/>
              <a:buNone/>
            </a:pPr>
            <a:r>
              <a:rPr lang="en" sz="2000" b="1">
                <a:solidFill>
                  <a:schemeClr val="dk1"/>
                </a:solidFill>
                <a:latin typeface="Calibri" panose="020F0502020204030204" pitchFamily="34" charset="0"/>
                <a:cs typeface="Calibri" panose="020F0502020204030204" pitchFamily="34" charset="0"/>
              </a:rPr>
              <a:t>What's the issue?</a:t>
            </a:r>
          </a:p>
          <a:p>
            <a:pPr>
              <a:lnSpc>
                <a:spcPct val="114999"/>
              </a:lnSpc>
              <a:spcBef>
                <a:spcPts val="0"/>
              </a:spcBef>
            </a:pPr>
            <a:r>
              <a:rPr lang="en" sz="2300">
                <a:latin typeface="Calibri" panose="020F0502020204030204" pitchFamily="34" charset="0"/>
                <a:cs typeface="Calibri" panose="020F0502020204030204" pitchFamily="34" charset="0"/>
              </a:rPr>
              <a:t>Wet winters could become up to x5 more likely</a:t>
            </a:r>
            <a:endParaRPr lang="en-US" sz="2300">
              <a:solidFill>
                <a:schemeClr val="dk1"/>
              </a:solidFill>
              <a:latin typeface="Calibri" panose="020F0502020204030204" pitchFamily="34" charset="0"/>
              <a:cs typeface="Calibri" panose="020F0502020204030204" pitchFamily="34" charset="0"/>
            </a:endParaRPr>
          </a:p>
          <a:p>
            <a:pPr>
              <a:lnSpc>
                <a:spcPct val="114999"/>
              </a:lnSpc>
              <a:spcBef>
                <a:spcPts val="0"/>
              </a:spcBef>
            </a:pPr>
            <a:r>
              <a:rPr lang="en" sz="2300">
                <a:latin typeface="Calibri" panose="020F0502020204030204" pitchFamily="34" charset="0"/>
                <a:cs typeface="Calibri" panose="020F0502020204030204" pitchFamily="34" charset="0"/>
              </a:rPr>
              <a:t>More frequent intense downpours driving flash floods</a:t>
            </a:r>
            <a:endParaRPr lang="en-US" sz="2300">
              <a:solidFill>
                <a:schemeClr val="dk1"/>
              </a:solidFill>
              <a:latin typeface="Calibri" panose="020F0502020204030204" pitchFamily="34" charset="0"/>
              <a:cs typeface="Calibri" panose="020F0502020204030204" pitchFamily="34" charset="0"/>
            </a:endParaRPr>
          </a:p>
          <a:p>
            <a:pPr>
              <a:lnSpc>
                <a:spcPct val="114999"/>
              </a:lnSpc>
              <a:spcBef>
                <a:spcPts val="0"/>
              </a:spcBef>
            </a:pPr>
            <a:r>
              <a:rPr lang="en" sz="2300">
                <a:latin typeface="Calibri" panose="020F0502020204030204" pitchFamily="34" charset="0"/>
                <a:cs typeface="Calibri" panose="020F0502020204030204" pitchFamily="34" charset="0"/>
              </a:rPr>
              <a:t>North of England and Scottish Borders are most impacted</a:t>
            </a:r>
            <a:endParaRPr lang="en-US" sz="2300">
              <a:solidFill>
                <a:schemeClr val="dk1"/>
              </a:solidFill>
              <a:latin typeface="Calibri" panose="020F0502020204030204" pitchFamily="34" charset="0"/>
              <a:cs typeface="Calibri" panose="020F0502020204030204" pitchFamily="34" charset="0"/>
            </a:endParaRPr>
          </a:p>
          <a:p>
            <a:pPr>
              <a:lnSpc>
                <a:spcPct val="114999"/>
              </a:lnSpc>
              <a:spcBef>
                <a:spcPts val="0"/>
              </a:spcBef>
            </a:pPr>
            <a:r>
              <a:rPr lang="en" sz="2300">
                <a:solidFill>
                  <a:schemeClr val="dk1"/>
                </a:solidFill>
                <a:latin typeface="Calibri" panose="020F0502020204030204" pitchFamily="34" charset="0"/>
                <a:ea typeface="Roboto"/>
                <a:cs typeface="Calibri" panose="020F0502020204030204" pitchFamily="34" charset="0"/>
              </a:rPr>
              <a:t>2013-2014</a:t>
            </a:r>
            <a:r>
              <a:rPr lang="en" sz="2300">
                <a:latin typeface="Calibri" panose="020F0502020204030204" pitchFamily="34" charset="0"/>
                <a:ea typeface="Roboto"/>
                <a:cs typeface="Calibri" panose="020F0502020204030204" pitchFamily="34" charset="0"/>
              </a:rPr>
              <a:t>: we suffered the wettest winter for 250 years – 11,000 homes were flooded</a:t>
            </a:r>
            <a:endParaRPr lang="en-US" sz="2300">
              <a:latin typeface="Calibri" panose="020F0502020204030204" pitchFamily="34" charset="0"/>
              <a:ea typeface="Roboto"/>
              <a:cs typeface="Calibri" panose="020F0502020204030204" pitchFamily="34" charset="0"/>
            </a:endParaRPr>
          </a:p>
          <a:p>
            <a:pPr marL="0" indent="0">
              <a:buNone/>
            </a:pPr>
            <a:endParaRPr lang="en">
              <a:solidFill>
                <a:schemeClr val="dk1"/>
              </a:solidFill>
              <a:latin typeface="Calibri" panose="020F0502020204030204" pitchFamily="34" charset="0"/>
              <a:cs typeface="Calibri" panose="020F0502020204030204" pitchFamily="34" charset="0"/>
            </a:endParaRPr>
          </a:p>
        </p:txBody>
      </p:sp>
      <p:pic>
        <p:nvPicPr>
          <p:cNvPr id="5" name="Picture 4" descr="University-of-Worcester-logo - Herefordshire &amp;amp;amp; Worcestershire Chamber of  Commerce">
            <a:extLst>
              <a:ext uri="{FF2B5EF4-FFF2-40B4-BE49-F238E27FC236}">
                <a16:creationId xmlns:a16="http://schemas.microsoft.com/office/drawing/2014/main" id="{ADA84F07-32AB-4226-841F-F69B496FA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9837" y="5790856"/>
            <a:ext cx="2211146" cy="76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1889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87a2712f-a20f-4a0d-94f0-576c9b03d7fc"/>
</p:tagLst>
</file>

<file path=ppt/theme/theme1.xml><?xml version="1.0" encoding="utf-8"?>
<a:theme xmlns:a="http://schemas.openxmlformats.org/drawingml/2006/main" name="1_Office Theme">
  <a:themeElements>
    <a:clrScheme name="NTU3">
      <a:dk1>
        <a:srgbClr val="000000"/>
      </a:dk1>
      <a:lt1>
        <a:srgbClr val="FFFFFF"/>
      </a:lt1>
      <a:dk2>
        <a:srgbClr val="000000"/>
      </a:dk2>
      <a:lt2>
        <a:srgbClr val="E5E5E5"/>
      </a:lt2>
      <a:accent1>
        <a:srgbClr val="E5005B"/>
      </a:accent1>
      <a:accent2>
        <a:srgbClr val="9D043D"/>
      </a:accent2>
      <a:accent3>
        <a:srgbClr val="6D951A"/>
      </a:accent3>
      <a:accent4>
        <a:srgbClr val="00A6E1"/>
      </a:accent4>
      <a:accent5>
        <a:srgbClr val="F07C00"/>
      </a:accent5>
      <a:accent6>
        <a:srgbClr val="C7007F"/>
      </a:accent6>
      <a:hlink>
        <a:srgbClr val="005B94"/>
      </a:hlink>
      <a:folHlink>
        <a:srgbClr val="821D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b" anchorCtr="0">
        <a:normAutofit/>
      </a:bodyPr>
      <a:lstStyle>
        <a:defPPr algn="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5991</Words>
  <Application>Microsoft Office PowerPoint</Application>
  <PresentationFormat>Widescreen</PresentationFormat>
  <Paragraphs>580</Paragraphs>
  <Slides>33</Slides>
  <Notes>33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-apple-system</vt:lpstr>
      <vt:lpstr>Arial</vt:lpstr>
      <vt:lpstr>Arial Black</vt:lpstr>
      <vt:lpstr>Calibri</vt:lpstr>
      <vt:lpstr>Calibri Light</vt:lpstr>
      <vt:lpstr>Museo Sans 500</vt:lpstr>
      <vt:lpstr>Segoe UI</vt:lpstr>
      <vt:lpstr>SF Pro Display</vt:lpstr>
      <vt:lpstr>Wingdings</vt:lpstr>
      <vt:lpstr>1_Office Theme</vt:lpstr>
      <vt:lpstr>Office Theme</vt:lpstr>
      <vt:lpstr> Session 1: Introduction to Carbon Literacy and the Science of Climate Change </vt:lpstr>
      <vt:lpstr>What is Carbon Literacy?</vt:lpstr>
      <vt:lpstr>Certification</vt:lpstr>
      <vt:lpstr>Carbon Literacy Project</vt:lpstr>
      <vt:lpstr>During the training you will:</vt:lpstr>
      <vt:lpstr>Session one: learning outcomes</vt:lpstr>
      <vt:lpstr>Introduction</vt:lpstr>
      <vt:lpstr>Activity: Getting to know you</vt:lpstr>
      <vt:lpstr>What are the predicted impacts for UK?</vt:lpstr>
      <vt:lpstr>What is happening locally?</vt:lpstr>
      <vt:lpstr>The carbon cycle</vt:lpstr>
      <vt:lpstr>CO2 levels are rising </vt:lpstr>
      <vt:lpstr>What do ice cores measure?</vt:lpstr>
      <vt:lpstr>PowerPoint Presentation</vt:lpstr>
      <vt:lpstr>Natural v anthropogenic (man-made) climate change </vt:lpstr>
      <vt:lpstr>Natural or anthropogenic?</vt:lpstr>
      <vt:lpstr>Anthropogenic climate change</vt:lpstr>
      <vt:lpstr>Greenhouse Gas Emissions by gas</vt:lpstr>
      <vt:lpstr>Global Warming Potentials and CO2e</vt:lpstr>
      <vt:lpstr>GHG emissions by sector</vt:lpstr>
      <vt:lpstr>GHG emissions by sector &amp; gas</vt:lpstr>
      <vt:lpstr>Activity: which activity releases which greenhouse gas?</vt:lpstr>
      <vt:lpstr>What about embodied carbon emissions? </vt:lpstr>
      <vt:lpstr>Summary of climate science</vt:lpstr>
      <vt:lpstr>5-minute break time!</vt:lpstr>
      <vt:lpstr>Climate change action and inaction</vt:lpstr>
      <vt:lpstr>What is behind inaction?</vt:lpstr>
      <vt:lpstr>‘But I’m only one person, I can’t make a difference’ </vt:lpstr>
      <vt:lpstr>Your own carbon footprint</vt:lpstr>
      <vt:lpstr>Group discussion of carbon footprint results</vt:lpstr>
      <vt:lpstr>Your accreditation form</vt:lpstr>
      <vt:lpstr>Next session we will:</vt:lpstr>
      <vt:lpstr>Homework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Jack Rhodes-Worden</dc:creator>
  <cp:lastModifiedBy>Katy Boom</cp:lastModifiedBy>
  <cp:revision>1</cp:revision>
  <cp:lastPrinted>2023-01-10T10:55:43Z</cp:lastPrinted>
  <dcterms:created xsi:type="dcterms:W3CDTF">2021-04-09T11:35:27Z</dcterms:created>
  <dcterms:modified xsi:type="dcterms:W3CDTF">2023-02-15T16:03:32Z</dcterms:modified>
</cp:coreProperties>
</file>