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6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F708F1-98DA-4CC2-9CAE-59B0E0B4BAD2}" type="datetimeFigureOut">
              <a:rPr lang="en-GB" smtClean="0"/>
              <a:t>22/02/2023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CBBF4-E645-4BE5-A52D-B7DAEB1C6CC0}" type="slidenum">
              <a:rPr lang="en-GB" smtClean="0"/>
              <a:t>‹#›</a:t>
            </a:fld>
            <a:endParaRPr lang="en-GB"/>
          </a:p>
        </p:txBody>
      </p:sp>
    </p:spTree>
    <p:extLst>
      <p:ext uri="{BB962C8B-B14F-4D97-AF65-F5344CB8AC3E}">
        <p14:creationId xmlns:p14="http://schemas.microsoft.com/office/powerpoint/2010/main" val="366743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Delivery: SE</a:t>
            </a:r>
          </a:p>
          <a:p>
            <a:endParaRPr lang="en-GB"/>
          </a:p>
          <a:p>
            <a:r>
              <a:rPr lang="en-GB"/>
              <a:t>We’ve looked at some of the environmental impacts of climate change, but it’s important to put these in the context of the social impacts caused by changes to the environment from climate change. The very real and significant impacts that all this will have on both us and others throughout the world. </a:t>
            </a:r>
            <a:endParaRPr lang="en-GB">
              <a:cs typeface="Calibri"/>
            </a:endParaRPr>
          </a:p>
          <a:p>
            <a:endParaRPr lang="en-GB"/>
          </a:p>
          <a:p>
            <a:r>
              <a:rPr lang="en-GB" b="1"/>
              <a:t>ACTION: This slide explores the impacts that climate change has on human health and how these exacerbate existing inequalities. Please think of the central circle as being in motion, all influencing a range of boxes. Move to next slide to explain activity. </a:t>
            </a:r>
            <a:endParaRPr lang="en-GB" b="1">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65E79B-23BF-D745-ABB8-5224C0273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160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rgbClr val="E6005B"/>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4" y="4015578"/>
            <a:ext cx="11306174"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a:extLst>
              <a:ext uri="{FF2B5EF4-FFF2-40B4-BE49-F238E27FC236}">
                <a16:creationId xmlns:a16="http://schemas.microsoft.com/office/drawing/2014/main" id="{99B026E5-3198-8D4C-956B-0E8532CD5782}"/>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3" name="Date Placeholder 3">
            <a:extLst>
              <a:ext uri="{FF2B5EF4-FFF2-40B4-BE49-F238E27FC236}">
                <a16:creationId xmlns:a16="http://schemas.microsoft.com/office/drawing/2014/main" id="{8B58F904-7080-FE43-A777-0CCCA7DE6BAB}"/>
              </a:ext>
            </a:extLst>
          </p:cNvPr>
          <p:cNvSpPr>
            <a:spLocks noGrp="1"/>
          </p:cNvSpPr>
          <p:nvPr>
            <p:ph type="dt" sz="half" idx="10"/>
          </p:nvPr>
        </p:nvSpPr>
        <p:spPr>
          <a:xfrm>
            <a:off x="6275386" y="6057900"/>
            <a:ext cx="5473701" cy="358774"/>
          </a:xfrm>
          <a:prstGeom prst="rect">
            <a:avLst/>
          </a:prstGeom>
        </p:spPr>
        <p:txBody>
          <a:bodyPr lIns="0" tIns="0" rIns="0" bIns="0" anchor="b" anchorCtr="0"/>
          <a:lstStyle>
            <a:lvl1pPr algn="r">
              <a:defRPr>
                <a:solidFill>
                  <a:schemeClr val="tx1"/>
                </a:solidFill>
                <a:latin typeface="Arial" panose="020B0604020202020204" pitchFamily="34" charset="0"/>
                <a:cs typeface="Arial" panose="020B0604020202020204" pitchFamily="34" charset="0"/>
              </a:defRPr>
            </a:lvl1pPr>
          </a:lstStyle>
          <a:p>
            <a:fld id="{197342E9-89D0-D246-B0E5-635614E13D75}" type="datetime1">
              <a:rPr lang="en-GB" smtClean="0"/>
              <a:pPr/>
              <a:t>22/02/2023</a:t>
            </a:fld>
            <a:endParaRPr lang="en-US"/>
          </a:p>
        </p:txBody>
      </p:sp>
    </p:spTree>
    <p:extLst>
      <p:ext uri="{BB962C8B-B14F-4D97-AF65-F5344CB8AC3E}">
        <p14:creationId xmlns:p14="http://schemas.microsoft.com/office/powerpoint/2010/main" val="420500954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Unsymetrical">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7416800"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66D5397D-FD76-2E4F-8BFA-B5599B1CF4C8}"/>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07B00AC3-9B1E-2E4B-BC7B-406D8A38D125}"/>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4" name="Title 1">
            <a:extLst>
              <a:ext uri="{FF2B5EF4-FFF2-40B4-BE49-F238E27FC236}">
                <a16:creationId xmlns:a16="http://schemas.microsoft.com/office/drawing/2014/main" id="{FB21EC89-DA5A-2B4B-B94A-FD5D13BA4A1F}"/>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15" name="Rectangle 14">
            <a:extLst>
              <a:ext uri="{FF2B5EF4-FFF2-40B4-BE49-F238E27FC236}">
                <a16:creationId xmlns:a16="http://schemas.microsoft.com/office/drawing/2014/main" id="{25FEA125-D139-1A4D-A206-2BABBEE26DC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64871E7-C776-E845-B38B-91971ED5353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23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Unsymetrical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3" y="2813048"/>
            <a:ext cx="3529012" cy="2884489"/>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1989138"/>
            <a:ext cx="7416800"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8" name="Picture 7">
            <a:extLst>
              <a:ext uri="{FF2B5EF4-FFF2-40B4-BE49-F238E27FC236}">
                <a16:creationId xmlns:a16="http://schemas.microsoft.com/office/drawing/2014/main" id="{375C663E-9DDC-5B49-A342-3EE51697074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5" name="Text Placeholder 11">
            <a:extLst>
              <a:ext uri="{FF2B5EF4-FFF2-40B4-BE49-F238E27FC236}">
                <a16:creationId xmlns:a16="http://schemas.microsoft.com/office/drawing/2014/main" id="{B5743288-93C1-B747-B6D2-E62ECB66A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6" name="Title 1">
            <a:extLst>
              <a:ext uri="{FF2B5EF4-FFF2-40B4-BE49-F238E27FC236}">
                <a16:creationId xmlns:a16="http://schemas.microsoft.com/office/drawing/2014/main" id="{62BBD38C-D5E6-E14C-82D7-CDA28865EBF1}"/>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17" name="Text Placeholder 2">
            <a:extLst>
              <a:ext uri="{FF2B5EF4-FFF2-40B4-BE49-F238E27FC236}">
                <a16:creationId xmlns:a16="http://schemas.microsoft.com/office/drawing/2014/main" id="{14952491-1CB4-104F-95DC-3C7A95C113BA}"/>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1" name="Rectangle 10">
            <a:extLst>
              <a:ext uri="{FF2B5EF4-FFF2-40B4-BE49-F238E27FC236}">
                <a16:creationId xmlns:a16="http://schemas.microsoft.com/office/drawing/2014/main" id="{8DE6B900-0CAE-6B4C-B741-178AD460BD32}"/>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1A1B2DE-F07F-8147-AD48-234D917280D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99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352901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2">
            <a:extLst>
              <a:ext uri="{FF2B5EF4-FFF2-40B4-BE49-F238E27FC236}">
                <a16:creationId xmlns:a16="http://schemas.microsoft.com/office/drawing/2014/main" id="{A2572A3E-7061-AE46-B81E-7EEEF4B2F2AD}"/>
              </a:ext>
            </a:extLst>
          </p:cNvPr>
          <p:cNvSpPr>
            <a:spLocks noGrp="1"/>
          </p:cNvSpPr>
          <p:nvPr>
            <p:ph idx="13"/>
          </p:nvPr>
        </p:nvSpPr>
        <p:spPr>
          <a:xfrm>
            <a:off x="8221664" y="1989138"/>
            <a:ext cx="352742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a:extLst>
              <a:ext uri="{FF2B5EF4-FFF2-40B4-BE49-F238E27FC236}">
                <a16:creationId xmlns:a16="http://schemas.microsoft.com/office/drawing/2014/main" id="{3F5E1427-DD3F-9240-BD4A-0CC21218DF6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DC3E782-E2DF-224A-8EC7-F432750D9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5" name="Title 1">
            <a:extLst>
              <a:ext uri="{FF2B5EF4-FFF2-40B4-BE49-F238E27FC236}">
                <a16:creationId xmlns:a16="http://schemas.microsoft.com/office/drawing/2014/main" id="{1C9432BC-F7ED-AD44-955D-1B98B2278695}"/>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16" name="Rectangle 15">
            <a:extLst>
              <a:ext uri="{FF2B5EF4-FFF2-40B4-BE49-F238E27FC236}">
                <a16:creationId xmlns:a16="http://schemas.microsoft.com/office/drawing/2014/main" id="{D618504C-E8A7-EA43-8DA0-0CE9310D674A}"/>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BB3217-4ECB-9C4E-B129-4CD1A7606E4D}"/>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48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2" y="2813048"/>
            <a:ext cx="3529013" cy="288449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ADD979E-7EEF-5D4A-8AC3-74C6CE848442}"/>
              </a:ext>
            </a:extLst>
          </p:cNvPr>
          <p:cNvSpPr>
            <a:spLocks noGrp="1"/>
          </p:cNvSpPr>
          <p:nvPr>
            <p:ph type="body" sz="quarter" idx="3"/>
          </p:nvPr>
        </p:nvSpPr>
        <p:spPr>
          <a:xfrm>
            <a:off x="8220075"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2813047"/>
            <a:ext cx="3527425" cy="288449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5">
            <a:extLst>
              <a:ext uri="{FF2B5EF4-FFF2-40B4-BE49-F238E27FC236}">
                <a16:creationId xmlns:a16="http://schemas.microsoft.com/office/drawing/2014/main" id="{C43422A0-145A-7943-95AD-B9C948D26B2D}"/>
              </a:ext>
            </a:extLst>
          </p:cNvPr>
          <p:cNvSpPr>
            <a:spLocks noGrp="1"/>
          </p:cNvSpPr>
          <p:nvPr>
            <p:ph sz="quarter" idx="10"/>
          </p:nvPr>
        </p:nvSpPr>
        <p:spPr>
          <a:xfrm>
            <a:off x="8220076" y="2813046"/>
            <a:ext cx="3529012" cy="2884491"/>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4" name="Picture 13">
            <a:extLst>
              <a:ext uri="{FF2B5EF4-FFF2-40B4-BE49-F238E27FC236}">
                <a16:creationId xmlns:a16="http://schemas.microsoft.com/office/drawing/2014/main" id="{CE2A91DF-79A7-914F-947D-CF72742487D7}"/>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8" name="Text Placeholder 11">
            <a:extLst>
              <a:ext uri="{FF2B5EF4-FFF2-40B4-BE49-F238E27FC236}">
                <a16:creationId xmlns:a16="http://schemas.microsoft.com/office/drawing/2014/main" id="{EF264802-11B4-5941-991C-96BAD56284C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9" name="Title 1">
            <a:extLst>
              <a:ext uri="{FF2B5EF4-FFF2-40B4-BE49-F238E27FC236}">
                <a16:creationId xmlns:a16="http://schemas.microsoft.com/office/drawing/2014/main" id="{AC1D1754-6A16-0A4B-9E06-5B285B1354A6}"/>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20" name="Text Placeholder 2">
            <a:extLst>
              <a:ext uri="{FF2B5EF4-FFF2-40B4-BE49-F238E27FC236}">
                <a16:creationId xmlns:a16="http://schemas.microsoft.com/office/drawing/2014/main" id="{760B23AA-B159-A04B-A49B-76835B62994D}"/>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1" name="Text Placeholder 2">
            <a:extLst>
              <a:ext uri="{FF2B5EF4-FFF2-40B4-BE49-F238E27FC236}">
                <a16:creationId xmlns:a16="http://schemas.microsoft.com/office/drawing/2014/main" id="{EF568595-A127-5846-A037-D0819A0252E6}"/>
              </a:ext>
            </a:extLst>
          </p:cNvPr>
          <p:cNvSpPr>
            <a:spLocks noGrp="1"/>
          </p:cNvSpPr>
          <p:nvPr>
            <p:ph type="body" idx="13"/>
          </p:nvPr>
        </p:nvSpPr>
        <p:spPr>
          <a:xfrm>
            <a:off x="4332288"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2" name="Rectangle 21">
            <a:extLst>
              <a:ext uri="{FF2B5EF4-FFF2-40B4-BE49-F238E27FC236}">
                <a16:creationId xmlns:a16="http://schemas.microsoft.com/office/drawing/2014/main" id="{EAD682C8-053C-4942-93C0-CDCB02169B50}"/>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2EA856-078C-B74C-87C6-AC58462CB29C}"/>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7378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1855C3A-3FE6-774C-8B42-DE78E4C581E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20" name="Text Placeholder 11">
            <a:extLst>
              <a:ext uri="{FF2B5EF4-FFF2-40B4-BE49-F238E27FC236}">
                <a16:creationId xmlns:a16="http://schemas.microsoft.com/office/drawing/2014/main" id="{3EFCAB50-6370-994D-BF7A-C505E83CFC1D}"/>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23" name="Title 1">
            <a:extLst>
              <a:ext uri="{FF2B5EF4-FFF2-40B4-BE49-F238E27FC236}">
                <a16:creationId xmlns:a16="http://schemas.microsoft.com/office/drawing/2014/main" id="{B048F09A-B384-8C49-9343-9C78BE372438}"/>
              </a:ext>
            </a:extLst>
          </p:cNvPr>
          <p:cNvSpPr>
            <a:spLocks noGrp="1"/>
          </p:cNvSpPr>
          <p:nvPr>
            <p:ph type="ctrTitle"/>
          </p:nvPr>
        </p:nvSpPr>
        <p:spPr>
          <a:xfrm>
            <a:off x="1406632" y="1989138"/>
            <a:ext cx="9378733" cy="2372252"/>
          </a:xfrm>
          <a:prstGeom prst="rect">
            <a:avLst/>
          </a:prstGeom>
        </p:spPr>
        <p:txBody>
          <a:bodyPr lIns="0" rIns="90000" anchor="ctr" anchorCtr="0">
            <a:normAutofit/>
          </a:bodyPr>
          <a:lstStyle>
            <a:lvl1pPr algn="l">
              <a:defRPr sz="4500" b="1">
                <a:solidFill>
                  <a:srgbClr val="E6005B"/>
                </a:solidFill>
              </a:defRPr>
            </a:lvl1pPr>
          </a:lstStyle>
          <a:p>
            <a:r>
              <a:rPr lang="en-GB"/>
              <a:t>Click to edit Master title style</a:t>
            </a:r>
            <a:endParaRPr lang="en-US"/>
          </a:p>
        </p:txBody>
      </p:sp>
      <p:sp>
        <p:nvSpPr>
          <p:cNvPr id="24" name="Subtitle 2">
            <a:extLst>
              <a:ext uri="{FF2B5EF4-FFF2-40B4-BE49-F238E27FC236}">
                <a16:creationId xmlns:a16="http://schemas.microsoft.com/office/drawing/2014/main" id="{338F5E73-6BFD-7748-BFD6-93FCF46A77EB}"/>
              </a:ext>
            </a:extLst>
          </p:cNvPr>
          <p:cNvSpPr>
            <a:spLocks noGrp="1"/>
          </p:cNvSpPr>
          <p:nvPr>
            <p:ph type="subTitle" idx="1"/>
          </p:nvPr>
        </p:nvSpPr>
        <p:spPr>
          <a:xfrm>
            <a:off x="1406632" y="4542366"/>
            <a:ext cx="9378733" cy="1155172"/>
          </a:xfrm>
          <a:prstGeom prst="rect">
            <a:avLst/>
          </a:prstGeom>
        </p:spPr>
        <p:txBody>
          <a:bodyPr lIns="0" anchor="ctr" anchorCtr="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3" name="Picture 2">
            <a:extLst>
              <a:ext uri="{FF2B5EF4-FFF2-40B4-BE49-F238E27FC236}">
                <a16:creationId xmlns:a16="http://schemas.microsoft.com/office/drawing/2014/main" id="{A3650F2B-C9D3-F54A-91EC-BEDF952B03AE}"/>
              </a:ext>
            </a:extLst>
          </p:cNvPr>
          <p:cNvPicPr>
            <a:picLocks noChangeAspect="1"/>
          </p:cNvPicPr>
          <p:nvPr userDrawn="1"/>
        </p:nvPicPr>
        <p:blipFill>
          <a:blip r:embed="rId3"/>
          <a:stretch>
            <a:fillRect/>
          </a:stretch>
        </p:blipFill>
        <p:spPr>
          <a:xfrm>
            <a:off x="442913" y="1010601"/>
            <a:ext cx="963720" cy="797561"/>
          </a:xfrm>
          <a:prstGeom prst="rect">
            <a:avLst/>
          </a:prstGeom>
        </p:spPr>
      </p:pic>
      <p:pic>
        <p:nvPicPr>
          <p:cNvPr id="26" name="Picture 25">
            <a:extLst>
              <a:ext uri="{FF2B5EF4-FFF2-40B4-BE49-F238E27FC236}">
                <a16:creationId xmlns:a16="http://schemas.microsoft.com/office/drawing/2014/main" id="{6AAD6DD1-3573-E54F-8768-B0CFC8AFB67A}"/>
              </a:ext>
            </a:extLst>
          </p:cNvPr>
          <p:cNvPicPr>
            <a:picLocks noChangeAspect="1"/>
          </p:cNvPicPr>
          <p:nvPr userDrawn="1"/>
        </p:nvPicPr>
        <p:blipFill>
          <a:blip r:embed="rId3"/>
          <a:stretch>
            <a:fillRect/>
          </a:stretch>
        </p:blipFill>
        <p:spPr>
          <a:xfrm rot="10800000">
            <a:off x="10785366" y="4899977"/>
            <a:ext cx="963720" cy="797561"/>
          </a:xfrm>
          <a:prstGeom prst="rect">
            <a:avLst/>
          </a:prstGeom>
        </p:spPr>
      </p:pic>
      <p:sp>
        <p:nvSpPr>
          <p:cNvPr id="11" name="Rectangle 10">
            <a:extLst>
              <a:ext uri="{FF2B5EF4-FFF2-40B4-BE49-F238E27FC236}">
                <a16:creationId xmlns:a16="http://schemas.microsoft.com/office/drawing/2014/main" id="{694A2B9C-4747-EB44-AD6F-78827347139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E4C44A-5626-1B42-B24C-44A8F39FB460}"/>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0404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tle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5" cy="1848949"/>
          </a:xfrm>
          <a:prstGeom prst="rect">
            <a:avLst/>
          </a:prstGeom>
        </p:spPr>
        <p:txBody>
          <a:bodyPr lIns="0" rIns="90000" anchor="b"/>
          <a:lstStyle>
            <a:lvl1pPr algn="l">
              <a:defRPr sz="6000" b="1">
                <a:solidFill>
                  <a:srgbClr val="F07D00"/>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2" name="Picture 11">
            <a:extLst>
              <a:ext uri="{FF2B5EF4-FFF2-40B4-BE49-F238E27FC236}">
                <a16:creationId xmlns:a16="http://schemas.microsoft.com/office/drawing/2014/main" id="{2EC1597D-B745-8C47-9BCA-19CC45F98067}"/>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946D80A-BB91-1241-848B-6B912282049B}"/>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DB81DC7A-6B12-7D4A-B479-9DCA38495772}"/>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a:t>Click to edit Master text styles</a:t>
            </a:r>
          </a:p>
        </p:txBody>
      </p:sp>
    </p:spTree>
    <p:extLst>
      <p:ext uri="{BB962C8B-B14F-4D97-AF65-F5344CB8AC3E}">
        <p14:creationId xmlns:p14="http://schemas.microsoft.com/office/powerpoint/2010/main" val="1872889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tle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CE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12688"/>
            <a:ext cx="11306173" cy="1825399"/>
          </a:xfrm>
          <a:prstGeom prst="rect">
            <a:avLst/>
          </a:prstGeom>
        </p:spPr>
        <p:txBody>
          <a:bodyPr lIns="0" rIns="90000" anchor="b"/>
          <a:lstStyle>
            <a:lvl1pPr algn="l">
              <a:defRPr sz="6000" b="1">
                <a:solidFill>
                  <a:srgbClr val="00A6E2"/>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65D9431-5C22-DF40-B12F-3B430B2D2AE1}"/>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9" name="Rectangle 8">
            <a:extLst>
              <a:ext uri="{FF2B5EF4-FFF2-40B4-BE49-F238E27FC236}">
                <a16:creationId xmlns:a16="http://schemas.microsoft.com/office/drawing/2014/main" id="{397678BD-869E-C64D-BBB5-DB38A6A8CF00}"/>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EFAD923B-E667-FD45-B41A-12791D221D10}"/>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a:t>Click to edit Master text styles</a:t>
            </a:r>
          </a:p>
        </p:txBody>
      </p:sp>
    </p:spTree>
    <p:extLst>
      <p:ext uri="{BB962C8B-B14F-4D97-AF65-F5344CB8AC3E}">
        <p14:creationId xmlns:p14="http://schemas.microsoft.com/office/powerpoint/2010/main" val="1661521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rmal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1"/>
            <a:ext cx="12192000" cy="4526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0B24E7D-7F6A-0541-9FC9-D284AAA24340}"/>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6" name="Rectangle 15">
            <a:extLst>
              <a:ext uri="{FF2B5EF4-FFF2-40B4-BE49-F238E27FC236}">
                <a16:creationId xmlns:a16="http://schemas.microsoft.com/office/drawing/2014/main" id="{81441CAE-3F74-A749-B92B-BA7301BD3CC4}"/>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7" name="Text Placeholder 11">
            <a:extLst>
              <a:ext uri="{FF2B5EF4-FFF2-40B4-BE49-F238E27FC236}">
                <a16:creationId xmlns:a16="http://schemas.microsoft.com/office/drawing/2014/main" id="{3986C3D8-75F2-AF4D-852E-617DA34AB6C7}"/>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a:t>Click to edit Master text styles</a:t>
            </a:r>
          </a:p>
        </p:txBody>
      </p:sp>
    </p:spTree>
    <p:extLst>
      <p:ext uri="{BB962C8B-B14F-4D97-AF65-F5344CB8AC3E}">
        <p14:creationId xmlns:p14="http://schemas.microsoft.com/office/powerpoint/2010/main" val="605627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rmal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017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1" name="Rectangle 10">
            <a:extLst>
              <a:ext uri="{FF2B5EF4-FFF2-40B4-BE49-F238E27FC236}">
                <a16:creationId xmlns:a16="http://schemas.microsoft.com/office/drawing/2014/main" id="{B669F709-E7C3-C149-A260-3C4BD44CD5DB}"/>
              </a:ext>
            </a:extLst>
          </p:cNvPr>
          <p:cNvSpPr/>
          <p:nvPr userDrawn="1"/>
        </p:nvSpPr>
        <p:spPr>
          <a:xfrm>
            <a:off x="0" y="1"/>
            <a:ext cx="12192000" cy="4526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49C6C068-799F-5647-86FD-975D93E27D3F}"/>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7" name="Rectangle 16">
            <a:extLst>
              <a:ext uri="{FF2B5EF4-FFF2-40B4-BE49-F238E27FC236}">
                <a16:creationId xmlns:a16="http://schemas.microsoft.com/office/drawing/2014/main" id="{A9635ED3-5E00-7F4E-9AE5-AF4B24A44CF5}"/>
              </a:ext>
            </a:extLst>
          </p:cNvPr>
          <p:cNvSpPr/>
          <p:nvPr userDrawn="1"/>
        </p:nvSpPr>
        <p:spPr>
          <a:xfrm>
            <a:off x="0" y="6742113"/>
            <a:ext cx="12191999" cy="125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8" name="Text Placeholder 11">
            <a:extLst>
              <a:ext uri="{FF2B5EF4-FFF2-40B4-BE49-F238E27FC236}">
                <a16:creationId xmlns:a16="http://schemas.microsoft.com/office/drawing/2014/main" id="{77A12D8D-2172-A24B-A568-26FC3B4B283B}"/>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017F"/>
                </a:solidFill>
              </a:defRPr>
            </a:lvl1pPr>
          </a:lstStyle>
          <a:p>
            <a:pPr lvl="0"/>
            <a:r>
              <a:rPr lang="en-GB"/>
              <a:t>Click to edit Master text styles</a:t>
            </a:r>
          </a:p>
        </p:txBody>
      </p:sp>
    </p:spTree>
    <p:extLst>
      <p:ext uri="{BB962C8B-B14F-4D97-AF65-F5344CB8AC3E}">
        <p14:creationId xmlns:p14="http://schemas.microsoft.com/office/powerpoint/2010/main" val="3127871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ld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3" cy="1848949"/>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3D2627D-3696-4F4C-8BC6-79103D22C236}"/>
              </a:ext>
            </a:extLst>
          </p:cNvPr>
          <p:cNvSpPr/>
          <p:nvPr userDrawn="1"/>
        </p:nvSpPr>
        <p:spPr>
          <a:xfrm>
            <a:off x="0" y="1"/>
            <a:ext cx="12192000" cy="4526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5871FCE-6DA7-5549-92C6-554D5232A266}"/>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240039B7-FA62-F24C-BCFF-BA21679AD8B7}"/>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E8DC3CBE-2843-1642-BD7A-5C7A9BC16E2C}"/>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a:t>Click to edit Master text styles</a:t>
            </a:r>
          </a:p>
        </p:txBody>
      </p:sp>
    </p:spTree>
    <p:extLst>
      <p:ext uri="{BB962C8B-B14F-4D97-AF65-F5344CB8AC3E}">
        <p14:creationId xmlns:p14="http://schemas.microsoft.com/office/powerpoint/2010/main" val="413241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E6005B"/>
              </a:solidFill>
            </a:endParaRPr>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2" y="4015578"/>
            <a:ext cx="11306175"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4" name="Picture 3">
            <a:extLst>
              <a:ext uri="{FF2B5EF4-FFF2-40B4-BE49-F238E27FC236}">
                <a16:creationId xmlns:a16="http://schemas.microsoft.com/office/drawing/2014/main" id="{EE19FAFA-C3E1-0844-82DB-27D43E467A6B}"/>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5" name="Date Placeholder 3">
            <a:extLst>
              <a:ext uri="{FF2B5EF4-FFF2-40B4-BE49-F238E27FC236}">
                <a16:creationId xmlns:a16="http://schemas.microsoft.com/office/drawing/2014/main" id="{F86CB3D1-E135-FD4F-A056-483535DECE88}"/>
              </a:ext>
            </a:extLst>
          </p:cNvPr>
          <p:cNvSpPr>
            <a:spLocks noGrp="1"/>
          </p:cNvSpPr>
          <p:nvPr>
            <p:ph type="dt" sz="half" idx="10"/>
          </p:nvPr>
        </p:nvSpPr>
        <p:spPr>
          <a:xfrm>
            <a:off x="6275386" y="6057899"/>
            <a:ext cx="5473701" cy="358775"/>
          </a:xfrm>
          <a:prstGeom prst="rect">
            <a:avLst/>
          </a:prstGeom>
        </p:spPr>
        <p:txBody>
          <a:bodyPr lIns="0" tIns="0" rIns="0" bIns="0" anchor="b" anchorCtr="0"/>
          <a:lstStyle>
            <a:lvl1pPr algn="r">
              <a:defRPr>
                <a:solidFill>
                  <a:srgbClr val="9E043D"/>
                </a:solidFill>
                <a:latin typeface="Arial" panose="020B0604020202020204" pitchFamily="34" charset="0"/>
                <a:cs typeface="Arial" panose="020B0604020202020204" pitchFamily="34" charset="0"/>
              </a:defRPr>
            </a:lvl1pPr>
          </a:lstStyle>
          <a:p>
            <a:fld id="{197342E9-89D0-D246-B0E5-635614E13D75}" type="datetime1">
              <a:rPr lang="en-GB" smtClean="0"/>
              <a:pPr/>
              <a:t>22/02/2023</a:t>
            </a:fld>
            <a:endParaRPr lang="en-US"/>
          </a:p>
        </p:txBody>
      </p:sp>
    </p:spTree>
    <p:extLst>
      <p:ext uri="{BB962C8B-B14F-4D97-AF65-F5344CB8AC3E}">
        <p14:creationId xmlns:p14="http://schemas.microsoft.com/office/powerpoint/2010/main" val="3184030065"/>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ld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821E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66867788-B905-9E45-B992-B2C5D2894330}"/>
              </a:ext>
            </a:extLst>
          </p:cNvPr>
          <p:cNvSpPr/>
          <p:nvPr userDrawn="1"/>
        </p:nvSpPr>
        <p:spPr>
          <a:xfrm>
            <a:off x="0" y="1"/>
            <a:ext cx="12192000" cy="4526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6651983-37A2-2345-917B-4559D70F4392}"/>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89B5E4C-2015-A748-95FB-CF22799B0CD6}"/>
              </a:ext>
            </a:extLst>
          </p:cNvPr>
          <p:cNvSpPr/>
          <p:nvPr userDrawn="1"/>
        </p:nvSpPr>
        <p:spPr>
          <a:xfrm>
            <a:off x="0" y="6742113"/>
            <a:ext cx="12191999" cy="125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946CC34B-1499-F541-84B4-B09C59E3E203}"/>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821E69"/>
                </a:solidFill>
              </a:defRPr>
            </a:lvl1pPr>
          </a:lstStyle>
          <a:p>
            <a:pPr lvl="0"/>
            <a:r>
              <a:rPr lang="en-GB"/>
              <a:t>Click to edit Master text styles</a:t>
            </a:r>
          </a:p>
        </p:txBody>
      </p:sp>
    </p:spTree>
    <p:extLst>
      <p:ext uri="{BB962C8B-B14F-4D97-AF65-F5344CB8AC3E}">
        <p14:creationId xmlns:p14="http://schemas.microsoft.com/office/powerpoint/2010/main" val="3844252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sual Green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D95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D5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BF3AFFF2-502D-054E-B5DC-66A77A6B8A6E}"/>
              </a:ext>
            </a:extLst>
          </p:cNvPr>
          <p:cNvSpPr/>
          <p:nvPr userDrawn="1"/>
        </p:nvSpPr>
        <p:spPr>
          <a:xfrm>
            <a:off x="0" y="1"/>
            <a:ext cx="12192000" cy="4526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3E73C732-A419-E840-970E-326B7FDD4684}"/>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84D91E44-21DE-A842-8B5E-6AD38E86E746}"/>
              </a:ext>
            </a:extLst>
          </p:cNvPr>
          <p:cNvSpPr/>
          <p:nvPr userDrawn="1"/>
        </p:nvSpPr>
        <p:spPr>
          <a:xfrm>
            <a:off x="0" y="6742113"/>
            <a:ext cx="12191999" cy="1259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69BF5122-5B53-AF4A-BB6D-678ABD2D40E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D533"/>
                </a:solidFill>
              </a:defRPr>
            </a:lvl1pPr>
          </a:lstStyle>
          <a:p>
            <a:pPr lvl="0"/>
            <a:r>
              <a:rPr lang="en-GB"/>
              <a:t>Click to edit Master text styles</a:t>
            </a:r>
          </a:p>
        </p:txBody>
      </p:sp>
    </p:spTree>
    <p:extLst>
      <p:ext uri="{BB962C8B-B14F-4D97-AF65-F5344CB8AC3E}">
        <p14:creationId xmlns:p14="http://schemas.microsoft.com/office/powerpoint/2010/main" val="1619448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B3F0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B3F07"/>
                </a:solidFill>
              </a:defRPr>
            </a:lvl1pPr>
          </a:lstStyle>
          <a:p>
            <a:pPr lvl="0"/>
            <a:r>
              <a:rPr lang="en-GB"/>
              <a:t>Click to edit Master text styles</a:t>
            </a:r>
          </a:p>
        </p:txBody>
      </p:sp>
    </p:spTree>
    <p:extLst>
      <p:ext uri="{BB962C8B-B14F-4D97-AF65-F5344CB8AC3E}">
        <p14:creationId xmlns:p14="http://schemas.microsoft.com/office/powerpoint/2010/main" val="2798073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11955693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EC6D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4051946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F6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5B0A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5B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5B0AC"/>
                </a:solidFill>
              </a:defRPr>
            </a:lvl1pPr>
          </a:lstStyle>
          <a:p>
            <a:pPr lvl="0"/>
            <a:r>
              <a:rPr lang="en-GB"/>
              <a:t>Click to edit Master text styles</a:t>
            </a:r>
          </a:p>
        </p:txBody>
      </p:sp>
    </p:spTree>
    <p:extLst>
      <p:ext uri="{BB962C8B-B14F-4D97-AF65-F5344CB8AC3E}">
        <p14:creationId xmlns:p14="http://schemas.microsoft.com/office/powerpoint/2010/main" val="11872886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6B90F54-2FD9-B744-B972-C1D92C843C23}"/>
              </a:ext>
            </a:extLst>
          </p:cNvPr>
          <p:cNvSpPr/>
          <p:nvPr userDrawn="1"/>
        </p:nvSpPr>
        <p:spPr>
          <a:xfrm>
            <a:off x="1" y="431386"/>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04446B3-A205-CB44-8165-EDDF1073E3F0}"/>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6" name="TextBox 5">
            <a:extLst>
              <a:ext uri="{FF2B5EF4-FFF2-40B4-BE49-F238E27FC236}">
                <a16:creationId xmlns:a16="http://schemas.microsoft.com/office/drawing/2014/main" id="{7D96A658-0183-444F-91C4-2F380978AAE1}"/>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a:solidFill>
                  <a:srgbClr val="E6005B"/>
                </a:solidFill>
              </a:rPr>
              <a:t>Thank you</a:t>
            </a:r>
          </a:p>
        </p:txBody>
      </p:sp>
    </p:spTree>
    <p:extLst>
      <p:ext uri="{BB962C8B-B14F-4D97-AF65-F5344CB8AC3E}">
        <p14:creationId xmlns:p14="http://schemas.microsoft.com/office/powerpoint/2010/main" val="39012264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entation End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D73252D-FA87-8946-98E6-F10F7EFB191B}"/>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E6005B"/>
              </a:solidFill>
            </a:endParaRPr>
          </a:p>
        </p:txBody>
      </p:sp>
      <p:pic>
        <p:nvPicPr>
          <p:cNvPr id="10" name="Picture 9">
            <a:extLst>
              <a:ext uri="{FF2B5EF4-FFF2-40B4-BE49-F238E27FC236}">
                <a16:creationId xmlns:a16="http://schemas.microsoft.com/office/drawing/2014/main" id="{146BD13E-6F12-BA45-881A-F273DAED034A}"/>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2" name="TextBox 1">
            <a:extLst>
              <a:ext uri="{FF2B5EF4-FFF2-40B4-BE49-F238E27FC236}">
                <a16:creationId xmlns:a16="http://schemas.microsoft.com/office/drawing/2014/main" id="{DEE1A0BD-8134-9B4A-AE3E-E7C0EECCD029}"/>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a:solidFill>
                  <a:srgbClr val="9E043D"/>
                </a:solidFill>
              </a:rPr>
              <a:t>Thank you</a:t>
            </a:r>
          </a:p>
        </p:txBody>
      </p:sp>
    </p:spTree>
    <p:extLst>
      <p:ext uri="{BB962C8B-B14F-4D97-AF65-F5344CB8AC3E}">
        <p14:creationId xmlns:p14="http://schemas.microsoft.com/office/powerpoint/2010/main" val="3362503675"/>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818EEC-D27C-9844-8F9A-431793B5929C}"/>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FE3E8BC-7439-0742-A9FC-77BBB38EF7AF}"/>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9" name="TextBox 8">
            <a:extLst>
              <a:ext uri="{FF2B5EF4-FFF2-40B4-BE49-F238E27FC236}">
                <a16:creationId xmlns:a16="http://schemas.microsoft.com/office/drawing/2014/main" id="{C3E62ECB-71C5-2342-A1AF-B7DAA1E1B964}"/>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a:solidFill>
                  <a:schemeClr val="bg1"/>
                </a:solidFill>
              </a:rPr>
              <a:t>Thank you</a:t>
            </a:r>
          </a:p>
        </p:txBody>
      </p:sp>
    </p:spTree>
    <p:extLst>
      <p:ext uri="{BB962C8B-B14F-4D97-AF65-F5344CB8AC3E}">
        <p14:creationId xmlns:p14="http://schemas.microsoft.com/office/powerpoint/2010/main" val="269530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1" name="Date Placeholder 3">
            <a:extLst>
              <a:ext uri="{FF2B5EF4-FFF2-40B4-BE49-F238E27FC236}">
                <a16:creationId xmlns:a16="http://schemas.microsoft.com/office/drawing/2014/main" id="{407DCF46-D938-064E-964C-1B90111009F0}"/>
              </a:ext>
            </a:extLst>
          </p:cNvPr>
          <p:cNvSpPr>
            <a:spLocks noGrp="1"/>
          </p:cNvSpPr>
          <p:nvPr>
            <p:ph type="dt" sz="half" idx="10"/>
          </p:nvPr>
        </p:nvSpPr>
        <p:spPr>
          <a:xfrm>
            <a:off x="6275388" y="6057899"/>
            <a:ext cx="5473699" cy="358775"/>
          </a:xfrm>
          <a:prstGeom prst="rect">
            <a:avLst/>
          </a:prstGeom>
        </p:spPr>
        <p:txBody>
          <a:bodyPr lIns="0" tIns="0" rIns="0" bIns="0" anchor="b" anchorCtr="0"/>
          <a:lstStyle>
            <a:lvl1pPr algn="r">
              <a:defRPr>
                <a:solidFill>
                  <a:schemeClr val="bg1"/>
                </a:solidFill>
                <a:latin typeface="Arial" panose="020B0604020202020204" pitchFamily="34" charset="0"/>
                <a:cs typeface="Arial" panose="020B0604020202020204" pitchFamily="34" charset="0"/>
              </a:defRPr>
            </a:lvl1pPr>
          </a:lstStyle>
          <a:p>
            <a:fld id="{197342E9-89D0-D246-B0E5-635614E13D75}" type="datetime1">
              <a:rPr lang="en-GB" smtClean="0"/>
              <a:pPr/>
              <a:t>22/02/2023</a:t>
            </a:fld>
            <a:endParaRPr lang="en-US"/>
          </a:p>
        </p:txBody>
      </p:sp>
      <p:pic>
        <p:nvPicPr>
          <p:cNvPr id="15" name="Picture 14">
            <a:extLst>
              <a:ext uri="{FF2B5EF4-FFF2-40B4-BE49-F238E27FC236}">
                <a16:creationId xmlns:a16="http://schemas.microsoft.com/office/drawing/2014/main" id="{2BEE9E80-8FF0-8441-B362-4623AB9E8A1D}"/>
              </a:ext>
            </a:extLst>
          </p:cNvPr>
          <p:cNvPicPr>
            <a:picLocks noChangeAspect="1"/>
          </p:cNvPicPr>
          <p:nvPr userDrawn="1"/>
        </p:nvPicPr>
        <p:blipFill>
          <a:blip r:embed="rId2"/>
          <a:stretch>
            <a:fillRect/>
          </a:stretch>
        </p:blipFill>
        <p:spPr>
          <a:xfrm>
            <a:off x="442913" y="800100"/>
            <a:ext cx="3427412" cy="1009958"/>
          </a:xfrm>
          <a:prstGeom prst="rect">
            <a:avLst/>
          </a:prstGeom>
        </p:spPr>
      </p:pic>
    </p:spTree>
    <p:extLst>
      <p:ext uri="{BB962C8B-B14F-4D97-AF65-F5344CB8AC3E}">
        <p14:creationId xmlns:p14="http://schemas.microsoft.com/office/powerpoint/2010/main" val="298181604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395D28-07F6-9F47-8128-50C443109906}"/>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ACF5D-95B4-ED49-9DD6-98E1235076B4}"/>
              </a:ext>
            </a:extLst>
          </p:cNvPr>
          <p:cNvSpPr>
            <a:spLocks noGrp="1"/>
          </p:cNvSpPr>
          <p:nvPr>
            <p:ph sz="half" idx="1"/>
          </p:nvPr>
        </p:nvSpPr>
        <p:spPr>
          <a:xfrm>
            <a:off x="442913" y="1989138"/>
            <a:ext cx="11306174"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Title 1">
            <a:extLst>
              <a:ext uri="{FF2B5EF4-FFF2-40B4-BE49-F238E27FC236}">
                <a16:creationId xmlns:a16="http://schemas.microsoft.com/office/drawing/2014/main" id="{1E523BD2-753E-0A47-B307-D80B3FF627EE}"/>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pic>
        <p:nvPicPr>
          <p:cNvPr id="13" name="Picture 12">
            <a:extLst>
              <a:ext uri="{FF2B5EF4-FFF2-40B4-BE49-F238E27FC236}">
                <a16:creationId xmlns:a16="http://schemas.microsoft.com/office/drawing/2014/main" id="{87BB0FE4-66FF-0E42-841A-3EC5F7C7E6A2}"/>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6" name="Rectangle 5">
            <a:extLst>
              <a:ext uri="{FF2B5EF4-FFF2-40B4-BE49-F238E27FC236}">
                <a16:creationId xmlns:a16="http://schemas.microsoft.com/office/drawing/2014/main" id="{5D683437-A234-3E4E-8B92-A0C560819C16}"/>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1CDF1BA5-471A-8044-BDBA-890115BBFFD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26243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Secondary">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A204BD-F3EB-5842-9319-7B613DC2539E}"/>
              </a:ext>
            </a:extLst>
          </p:cNvPr>
          <p:cNvSpPr>
            <a:spLocks noGrp="1"/>
          </p:cNvSpPr>
          <p:nvPr>
            <p:ph type="body" idx="1"/>
          </p:nvPr>
        </p:nvSpPr>
        <p:spPr>
          <a:xfrm>
            <a:off x="442912" y="1989138"/>
            <a:ext cx="11306176"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4" y="2813048"/>
            <a:ext cx="11306174" cy="2884489"/>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a:t>Click to edit Master title style</a:t>
            </a:r>
            <a:endParaRPr lang="en-US"/>
          </a:p>
        </p:txBody>
      </p:sp>
      <p:pic>
        <p:nvPicPr>
          <p:cNvPr id="7" name="Picture 6">
            <a:extLst>
              <a:ext uri="{FF2B5EF4-FFF2-40B4-BE49-F238E27FC236}">
                <a16:creationId xmlns:a16="http://schemas.microsoft.com/office/drawing/2014/main" id="{0E8EB9E1-DFB3-5C47-B4B9-9B8765B8640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AAEC381-AE42-7E44-9B48-79580631F97C}"/>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1" name="Rectangle 10">
            <a:extLst>
              <a:ext uri="{FF2B5EF4-FFF2-40B4-BE49-F238E27FC236}">
                <a16:creationId xmlns:a16="http://schemas.microsoft.com/office/drawing/2014/main" id="{2EF2C38B-13DA-064A-AF49-AA97B43EDAB3}"/>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A03B6-F236-5D46-B133-E912BE6844F9}"/>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293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Fill Option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115887"/>
            <a:ext cx="12191999" cy="6626226"/>
          </a:xfrm>
          <a:prstGeom prst="rect">
            <a:avLst/>
          </a:prstGeom>
        </p:spPr>
        <p:txBody>
          <a:bodyPr/>
          <a:lstStyle/>
          <a:p>
            <a:endParaRPr lang="en-US"/>
          </a:p>
        </p:txBody>
      </p:sp>
      <p:sp>
        <p:nvSpPr>
          <p:cNvPr id="5" name="Rectangle 4">
            <a:extLst>
              <a:ext uri="{FF2B5EF4-FFF2-40B4-BE49-F238E27FC236}">
                <a16:creationId xmlns:a16="http://schemas.microsoft.com/office/drawing/2014/main" id="{83CF8FDB-11E0-114D-9049-11851FC6CA6B}"/>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777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Fill Option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0"/>
            <a:ext cx="12191999" cy="6857999"/>
          </a:xfrm>
          <a:prstGeom prst="rect">
            <a:avLst/>
          </a:prstGeom>
        </p:spPr>
        <p:txBody>
          <a:bodyPr/>
          <a:lstStyle/>
          <a:p>
            <a:endParaRPr lang="en-US"/>
          </a:p>
        </p:txBody>
      </p:sp>
    </p:spTree>
    <p:extLst>
      <p:ext uri="{BB962C8B-B14F-4D97-AF65-F5344CB8AC3E}">
        <p14:creationId xmlns:p14="http://schemas.microsoft.com/office/powerpoint/2010/main" val="151733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C710-A668-F144-8CC5-039AD81D3231}"/>
              </a:ext>
            </a:extLst>
          </p:cNvPr>
          <p:cNvSpPr>
            <a:spLocks noGrp="1"/>
          </p:cNvSpPr>
          <p:nvPr>
            <p:ph type="title"/>
          </p:nvPr>
        </p:nvSpPr>
        <p:spPr>
          <a:xfrm>
            <a:off x="442912" y="800101"/>
            <a:ext cx="11306176" cy="1001982"/>
          </a:xfrm>
          <a:prstGeom prst="rect">
            <a:avLst/>
          </a:prstGeom>
        </p:spPr>
        <p:txBody>
          <a:bodyPr anchor="ctr" anchorCtr="0"/>
          <a:lstStyle/>
          <a:p>
            <a:r>
              <a:rPr lang="en-GB"/>
              <a:t>Click to edit Master title style</a:t>
            </a:r>
            <a:endParaRPr lang="en-US"/>
          </a:p>
        </p:txBody>
      </p:sp>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5473701" cy="3708399"/>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6275388" y="1989138"/>
            <a:ext cx="5473700"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7D5C41AB-1925-C846-A884-6B4D4880A28C}"/>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6E146BB0-D198-0847-B8BF-82032479A2C6}"/>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4" name="Rectangle 13">
            <a:extLst>
              <a:ext uri="{FF2B5EF4-FFF2-40B4-BE49-F238E27FC236}">
                <a16:creationId xmlns:a16="http://schemas.microsoft.com/office/drawing/2014/main" id="{5DD38791-8F3B-A640-A6FC-8EC532732508}"/>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63AD13-8CBA-8648-88F4-6142126E9F9A}"/>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989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0" y="2813047"/>
            <a:ext cx="5473701" cy="284797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6291894" y="2813047"/>
            <a:ext cx="5457193" cy="284797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a:t>Click to edit Master title style</a:t>
            </a:r>
            <a:endParaRPr lang="en-US"/>
          </a:p>
        </p:txBody>
      </p:sp>
      <p:pic>
        <p:nvPicPr>
          <p:cNvPr id="9" name="Picture 8">
            <a:extLst>
              <a:ext uri="{FF2B5EF4-FFF2-40B4-BE49-F238E27FC236}">
                <a16:creationId xmlns:a16="http://schemas.microsoft.com/office/drawing/2014/main" id="{68C387D1-CCDB-AA42-911D-99DAFBC81375}"/>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6" name="Text Placeholder 11">
            <a:extLst>
              <a:ext uri="{FF2B5EF4-FFF2-40B4-BE49-F238E27FC236}">
                <a16:creationId xmlns:a16="http://schemas.microsoft.com/office/drawing/2014/main" id="{44B35524-0F00-1A4F-8D8A-436C8810069B}"/>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22" name="Text Placeholder 2">
            <a:extLst>
              <a:ext uri="{FF2B5EF4-FFF2-40B4-BE49-F238E27FC236}">
                <a16:creationId xmlns:a16="http://schemas.microsoft.com/office/drawing/2014/main" id="{245CF166-1A2B-F24F-9192-1EE62922C0E7}"/>
              </a:ext>
            </a:extLst>
          </p:cNvPr>
          <p:cNvSpPr>
            <a:spLocks noGrp="1"/>
          </p:cNvSpPr>
          <p:nvPr>
            <p:ph type="body" idx="1"/>
          </p:nvPr>
        </p:nvSpPr>
        <p:spPr>
          <a:xfrm>
            <a:off x="442912" y="1989138"/>
            <a:ext cx="5473701"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Text Placeholder 2">
            <a:extLst>
              <a:ext uri="{FF2B5EF4-FFF2-40B4-BE49-F238E27FC236}">
                <a16:creationId xmlns:a16="http://schemas.microsoft.com/office/drawing/2014/main" id="{FA1D5975-B545-F54E-B266-2A4DDDC8C4C9}"/>
              </a:ext>
            </a:extLst>
          </p:cNvPr>
          <p:cNvSpPr>
            <a:spLocks noGrp="1"/>
          </p:cNvSpPr>
          <p:nvPr>
            <p:ph type="body" idx="11"/>
          </p:nvPr>
        </p:nvSpPr>
        <p:spPr>
          <a:xfrm>
            <a:off x="6291895" y="1989139"/>
            <a:ext cx="5457193" cy="636854"/>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Rectangle 11">
            <a:extLst>
              <a:ext uri="{FF2B5EF4-FFF2-40B4-BE49-F238E27FC236}">
                <a16:creationId xmlns:a16="http://schemas.microsoft.com/office/drawing/2014/main" id="{30F691ED-EF65-C446-B3BD-FB970876AB4D}"/>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AC6DAE-40C2-FC4C-9C8A-8F55F3ECD49F}"/>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10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8E3CDC0-E15C-3D43-A94A-65D5EBAC0EC4}"/>
              </a:ext>
            </a:extLst>
          </p:cNvPr>
          <p:cNvSpPr>
            <a:spLocks noGrp="1"/>
          </p:cNvSpPr>
          <p:nvPr>
            <p:ph type="body" idx="1"/>
          </p:nvPr>
        </p:nvSpPr>
        <p:spPr>
          <a:xfrm>
            <a:off x="442912" y="1989139"/>
            <a:ext cx="11306175" cy="4068762"/>
          </a:xfrm>
          <a:prstGeom prst="rect">
            <a:avLst/>
          </a:prstGeom>
        </p:spPr>
        <p:txBody>
          <a:bodyPr vert="horz" lIns="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itle Placeholder 10">
            <a:extLst>
              <a:ext uri="{FF2B5EF4-FFF2-40B4-BE49-F238E27FC236}">
                <a16:creationId xmlns:a16="http://schemas.microsoft.com/office/drawing/2014/main" id="{CB133162-9D93-054D-BEB3-A08241D4C88C}"/>
              </a:ext>
            </a:extLst>
          </p:cNvPr>
          <p:cNvSpPr>
            <a:spLocks noGrp="1"/>
          </p:cNvSpPr>
          <p:nvPr>
            <p:ph type="title"/>
          </p:nvPr>
        </p:nvSpPr>
        <p:spPr>
          <a:xfrm>
            <a:off x="442912" y="800100"/>
            <a:ext cx="11306175" cy="1001714"/>
          </a:xfrm>
          <a:prstGeom prst="rect">
            <a:avLst/>
          </a:prstGeom>
        </p:spPr>
        <p:txBody>
          <a:bodyPr vert="horz" lIns="0" tIns="45720" rIns="91440" bIns="45720" rtlCol="0" anchor="ctr">
            <a:normAutofit/>
          </a:bodyPr>
          <a:lstStyle/>
          <a:p>
            <a:r>
              <a:rPr lang="en-GB"/>
              <a:t>Click to edit Master title style</a:t>
            </a:r>
            <a:endParaRPr lang="en-US"/>
          </a:p>
        </p:txBody>
      </p:sp>
    </p:spTree>
    <p:extLst>
      <p:ext uri="{BB962C8B-B14F-4D97-AF65-F5344CB8AC3E}">
        <p14:creationId xmlns:p14="http://schemas.microsoft.com/office/powerpoint/2010/main" val="3892229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hf sldNum="0" hdr="0"/>
  <p:txStyles>
    <p:title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p15:clr>
            <a:srgbClr val="A4A3A4"/>
          </p15:clr>
        </p15:guide>
        <p15:guide id="2" orient="horz" pos="278">
          <p15:clr>
            <a:srgbClr val="A4A3A4"/>
          </p15:clr>
        </p15:guide>
        <p15:guide id="3" pos="2502">
          <p15:clr>
            <a:srgbClr val="A4A3A4"/>
          </p15:clr>
        </p15:guide>
        <p15:guide id="4" pos="2729">
          <p15:clr>
            <a:srgbClr val="A4A3A4"/>
          </p15:clr>
        </p15:guide>
        <p15:guide id="5" pos="4951">
          <p15:clr>
            <a:srgbClr val="A4A3A4"/>
          </p15:clr>
        </p15:guide>
        <p15:guide id="6" pos="5178">
          <p15:clr>
            <a:srgbClr val="A4A3A4"/>
          </p15:clr>
        </p15:guide>
        <p15:guide id="7" pos="7401">
          <p15:clr>
            <a:srgbClr val="A4A3A4"/>
          </p15:clr>
        </p15:guide>
        <p15:guide id="8" orient="horz" pos="504">
          <p15:clr>
            <a:srgbClr val="A4A3A4"/>
          </p15:clr>
        </p15:guide>
        <p15:guide id="9" orient="horz" pos="3816">
          <p15:clr>
            <a:srgbClr val="A4A3A4"/>
          </p15:clr>
        </p15:guide>
        <p15:guide id="10" orient="horz" pos="4042">
          <p15:clr>
            <a:srgbClr val="A4A3A4"/>
          </p15:clr>
        </p15:guide>
        <p15:guide id="11" pos="3727">
          <p15:clr>
            <a:srgbClr val="A4A3A4"/>
          </p15:clr>
        </p15:guide>
        <p15:guide id="12" pos="3953">
          <p15:clr>
            <a:srgbClr val="A4A3A4"/>
          </p15:clr>
        </p15:guide>
        <p15:guide id="13" orient="horz" pos="3589">
          <p15:clr>
            <a:srgbClr val="A4A3A4"/>
          </p15:clr>
        </p15:guide>
        <p15:guide id="14" orient="horz" pos="1139">
          <p15:clr>
            <a:srgbClr val="A4A3A4"/>
          </p15:clr>
        </p15:guide>
        <p15:guide id="15" orient="horz" pos="1253">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0B69C4-FC15-47DF-8B83-8F35F2196E38}"/>
              </a:ext>
            </a:extLst>
          </p:cNvPr>
          <p:cNvSpPr>
            <a:spLocks noGrp="1"/>
          </p:cNvSpPr>
          <p:nvPr>
            <p:ph type="title"/>
          </p:nvPr>
        </p:nvSpPr>
        <p:spPr>
          <a:xfrm>
            <a:off x="442912" y="555552"/>
            <a:ext cx="11306175" cy="1001983"/>
          </a:xfrm>
        </p:spPr>
        <p:txBody>
          <a:bodyPr>
            <a:normAutofit/>
          </a:bodyPr>
          <a:lstStyle/>
          <a:p>
            <a:r>
              <a:rPr lang="en-GB" sz="4000"/>
              <a:t>Global social impacts of climate change</a:t>
            </a:r>
          </a:p>
        </p:txBody>
      </p:sp>
      <p:pic>
        <p:nvPicPr>
          <p:cNvPr id="2050" name="Picture 2">
            <a:extLst>
              <a:ext uri="{FF2B5EF4-FFF2-40B4-BE49-F238E27FC236}">
                <a16:creationId xmlns:a16="http://schemas.microsoft.com/office/drawing/2014/main" id="{CC9121D4-326F-4C52-B1F0-42F6C49B27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365" y="1417875"/>
            <a:ext cx="11304889" cy="5167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085830"/>
      </p:ext>
    </p:extLst>
  </p:cSld>
  <p:clrMapOvr>
    <a:masterClrMapping/>
  </p:clrMapOvr>
</p:sld>
</file>

<file path=ppt/theme/theme1.xml><?xml version="1.0" encoding="utf-8"?>
<a:theme xmlns:a="http://schemas.openxmlformats.org/drawingml/2006/main" name="1_Office Theme">
  <a:themeElements>
    <a:clrScheme name="NTU3">
      <a:dk1>
        <a:srgbClr val="000000"/>
      </a:dk1>
      <a:lt1>
        <a:srgbClr val="FFFFFF"/>
      </a:lt1>
      <a:dk2>
        <a:srgbClr val="000000"/>
      </a:dk2>
      <a:lt2>
        <a:srgbClr val="E5E5E5"/>
      </a:lt2>
      <a:accent1>
        <a:srgbClr val="E5005B"/>
      </a:accent1>
      <a:accent2>
        <a:srgbClr val="9D043D"/>
      </a:accent2>
      <a:accent3>
        <a:srgbClr val="6D951A"/>
      </a:accent3>
      <a:accent4>
        <a:srgbClr val="00A6E1"/>
      </a:accent4>
      <a:accent5>
        <a:srgbClr val="F07C00"/>
      </a:accent5>
      <a:accent6>
        <a:srgbClr val="C7007F"/>
      </a:accent6>
      <a:hlink>
        <a:srgbClr val="005B94"/>
      </a:hlink>
      <a:folHlink>
        <a:srgbClr val="821D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chor="b" anchorCtr="0">
        <a:normAutofit/>
      </a:bodyPr>
      <a:lstStyle>
        <a:defPPr algn="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1_Office Theme</vt:lpstr>
      <vt:lpstr>Global social impacts of climate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social impacts of climate change</dc:title>
  <dc:creator>Katy Boom</dc:creator>
  <cp:lastModifiedBy>Katy Boom</cp:lastModifiedBy>
  <cp:revision>1</cp:revision>
  <dcterms:created xsi:type="dcterms:W3CDTF">2023-02-22T14:45:17Z</dcterms:created>
  <dcterms:modified xsi:type="dcterms:W3CDTF">2023-02-22T14:45:55Z</dcterms:modified>
</cp:coreProperties>
</file>